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65"/>
  </p:notesMasterIdLst>
  <p:sldIdLst>
    <p:sldId id="296" r:id="rId3"/>
    <p:sldId id="411" r:id="rId4"/>
    <p:sldId id="429" r:id="rId5"/>
    <p:sldId id="298" r:id="rId6"/>
    <p:sldId id="428" r:id="rId7"/>
    <p:sldId id="412" r:id="rId8"/>
    <p:sldId id="295" r:id="rId9"/>
    <p:sldId id="305" r:id="rId10"/>
    <p:sldId id="273" r:id="rId11"/>
    <p:sldId id="306" r:id="rId12"/>
    <p:sldId id="307" r:id="rId13"/>
    <p:sldId id="308" r:id="rId14"/>
    <p:sldId id="309" r:id="rId15"/>
    <p:sldId id="270" r:id="rId16"/>
    <p:sldId id="271" r:id="rId17"/>
    <p:sldId id="272" r:id="rId18"/>
    <p:sldId id="274" r:id="rId19"/>
    <p:sldId id="275" r:id="rId20"/>
    <p:sldId id="278" r:id="rId21"/>
    <p:sldId id="276" r:id="rId22"/>
    <p:sldId id="277" r:id="rId23"/>
    <p:sldId id="279" r:id="rId24"/>
    <p:sldId id="280" r:id="rId25"/>
    <p:sldId id="281" r:id="rId26"/>
    <p:sldId id="284" r:id="rId27"/>
    <p:sldId id="285" r:id="rId28"/>
    <p:sldId id="413" r:id="rId29"/>
    <p:sldId id="313" r:id="rId30"/>
    <p:sldId id="314" r:id="rId31"/>
    <p:sldId id="310" r:id="rId32"/>
    <p:sldId id="311" r:id="rId33"/>
    <p:sldId id="312" r:id="rId34"/>
    <p:sldId id="315" r:id="rId35"/>
    <p:sldId id="431" r:id="rId36"/>
    <p:sldId id="316" r:id="rId37"/>
    <p:sldId id="317" r:id="rId38"/>
    <p:sldId id="318" r:id="rId39"/>
    <p:sldId id="319" r:id="rId40"/>
    <p:sldId id="320" r:id="rId41"/>
    <p:sldId id="321" r:id="rId42"/>
    <p:sldId id="414" r:id="rId43"/>
    <p:sldId id="297" r:id="rId44"/>
    <p:sldId id="299" r:id="rId45"/>
    <p:sldId id="300" r:id="rId46"/>
    <p:sldId id="301" r:id="rId47"/>
    <p:sldId id="304" r:id="rId48"/>
    <p:sldId id="302" r:id="rId49"/>
    <p:sldId id="303" r:id="rId50"/>
    <p:sldId id="415" r:id="rId51"/>
    <p:sldId id="417" r:id="rId52"/>
    <p:sldId id="416" r:id="rId53"/>
    <p:sldId id="418" r:id="rId54"/>
    <p:sldId id="419" r:id="rId55"/>
    <p:sldId id="420" r:id="rId56"/>
    <p:sldId id="421" r:id="rId57"/>
    <p:sldId id="422" r:id="rId58"/>
    <p:sldId id="423" r:id="rId59"/>
    <p:sldId id="430" r:id="rId60"/>
    <p:sldId id="424" r:id="rId61"/>
    <p:sldId id="425" r:id="rId62"/>
    <p:sldId id="426" r:id="rId63"/>
    <p:sldId id="427"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A2E85A-9044-43DA-3FB4-EE415AE3D244}" v="127" dt="2020-07-11T07:42:03.024"/>
    <p1510:client id="{AD0F22C2-380C-D6FF-66D1-9468466247AB}" v="201" dt="2020-07-11T08:52:43.388"/>
    <p1510:client id="{B6AE1869-79DA-4B19-36D4-5E00F74DBE3D}" v="16" dt="2020-07-11T08:58:47.408"/>
    <p1510:client id="{F0862945-5B5C-D84C-8364-DDA66183240F}" v="232" dt="2020-07-11T06:51:34.4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5311" autoAdjust="0"/>
  </p:normalViewPr>
  <p:slideViewPr>
    <p:cSldViewPr snapToGrid="0">
      <p:cViewPr varScale="1">
        <p:scale>
          <a:sx n="97" d="100"/>
          <a:sy n="97" d="100"/>
        </p:scale>
        <p:origin x="107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DC0041-FE6C-4797-BAFB-F9833CAD938F}" type="datetimeFigureOut">
              <a:rPr lang="en-US"/>
              <a:t>8/25/2020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A14E3B-1D0F-4295-A7CF-863106D1EDF2}" type="slidenum">
              <a:rPr lang="en-US"/>
              <a:t>‹#›</a:t>
            </a:fld>
            <a:endParaRPr lang="en-US"/>
          </a:p>
        </p:txBody>
      </p:sp>
    </p:spTree>
    <p:extLst>
      <p:ext uri="{BB962C8B-B14F-4D97-AF65-F5344CB8AC3E}">
        <p14:creationId xmlns:p14="http://schemas.microsoft.com/office/powerpoint/2010/main" val="11862099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A14E3B-1D0F-4295-A7CF-863106D1EDF2}" type="slidenum">
              <a:rPr lang="en-US" smtClean="0"/>
              <a:t>6</a:t>
            </a:fld>
            <a:endParaRPr lang="en-US"/>
          </a:p>
        </p:txBody>
      </p:sp>
    </p:spTree>
    <p:extLst>
      <p:ext uri="{BB962C8B-B14F-4D97-AF65-F5344CB8AC3E}">
        <p14:creationId xmlns:p14="http://schemas.microsoft.com/office/powerpoint/2010/main" val="1803566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inputs (x) received from the input layer are multiplied with their assigned weights w.  The multiplied values are then added to form the Weighted Sum. The weighted sum of the inputs and their respective weights are then applied to a relevant Activation Function. The activation function maps the input to the respective output</a:t>
            </a:r>
          </a:p>
        </p:txBody>
      </p:sp>
      <p:sp>
        <p:nvSpPr>
          <p:cNvPr id="4" name="Slide Number Placeholder 3"/>
          <p:cNvSpPr>
            <a:spLocks noGrp="1"/>
          </p:cNvSpPr>
          <p:nvPr>
            <p:ph type="sldNum" sz="quarter" idx="5"/>
          </p:nvPr>
        </p:nvSpPr>
        <p:spPr/>
        <p:txBody>
          <a:bodyPr/>
          <a:lstStyle/>
          <a:p>
            <a:fld id="{AAA14E3B-1D0F-4295-A7CF-863106D1EDF2}" type="slidenum">
              <a:rPr lang="en-US"/>
              <a:t>45</a:t>
            </a:fld>
            <a:endParaRPr lang="en-US"/>
          </a:p>
        </p:txBody>
      </p:sp>
    </p:spTree>
    <p:extLst>
      <p:ext uri="{BB962C8B-B14F-4D97-AF65-F5344CB8AC3E}">
        <p14:creationId xmlns:p14="http://schemas.microsoft.com/office/powerpoint/2010/main" val="1173049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8321-7D5D-C248-90FB-E9EE228F86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9CFC48-1336-724F-8652-4A632FF101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FAE198C-779C-2E4B-B0A7-712DFC6C8118}"/>
              </a:ext>
            </a:extLst>
          </p:cNvPr>
          <p:cNvSpPr>
            <a:spLocks noGrp="1"/>
          </p:cNvSpPr>
          <p:nvPr>
            <p:ph type="dt" sz="half" idx="10"/>
          </p:nvPr>
        </p:nvSpPr>
        <p:spPr/>
        <p:txBody>
          <a:bodyPr/>
          <a:lstStyle/>
          <a:p>
            <a:fld id="{2D9A9B34-084D-3841-A365-F72252DA26CE}" type="datetimeFigureOut">
              <a:rPr lang="en-US" smtClean="0"/>
              <a:t>8/25/2020</a:t>
            </a:fld>
            <a:endParaRPr lang="en-US"/>
          </a:p>
        </p:txBody>
      </p:sp>
      <p:sp>
        <p:nvSpPr>
          <p:cNvPr id="5" name="Footer Placeholder 4">
            <a:extLst>
              <a:ext uri="{FF2B5EF4-FFF2-40B4-BE49-F238E27FC236}">
                <a16:creationId xmlns:a16="http://schemas.microsoft.com/office/drawing/2014/main" id="{122B8616-0C7D-5C49-A7FC-88009FD8DE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CA81BF-5F10-BE48-A566-439333EF6EB9}"/>
              </a:ext>
            </a:extLst>
          </p:cNvPr>
          <p:cNvSpPr>
            <a:spLocks noGrp="1"/>
          </p:cNvSpPr>
          <p:nvPr>
            <p:ph type="sldNum" sz="quarter" idx="12"/>
          </p:nvPr>
        </p:nvSpPr>
        <p:spPr/>
        <p:txBody>
          <a:bodyPr/>
          <a:lstStyle/>
          <a:p>
            <a:fld id="{06D63668-7454-5248-959A-EC744EE51709}" type="slidenum">
              <a:rPr lang="en-US" smtClean="0"/>
              <a:t>‹#›</a:t>
            </a:fld>
            <a:endParaRPr lang="en-US"/>
          </a:p>
        </p:txBody>
      </p:sp>
    </p:spTree>
    <p:extLst>
      <p:ext uri="{BB962C8B-B14F-4D97-AF65-F5344CB8AC3E}">
        <p14:creationId xmlns:p14="http://schemas.microsoft.com/office/powerpoint/2010/main" val="19043540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CC98B-A0E9-FD48-9785-B1B45C89C18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89E30E1-05D1-B44C-923A-2D90EA11AE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B42E73-9964-9544-9AA9-FA65B8BCDF39}"/>
              </a:ext>
            </a:extLst>
          </p:cNvPr>
          <p:cNvSpPr>
            <a:spLocks noGrp="1"/>
          </p:cNvSpPr>
          <p:nvPr>
            <p:ph type="dt" sz="half" idx="10"/>
          </p:nvPr>
        </p:nvSpPr>
        <p:spPr/>
        <p:txBody>
          <a:bodyPr/>
          <a:lstStyle/>
          <a:p>
            <a:fld id="{2D9A9B34-084D-3841-A365-F72252DA26CE}" type="datetimeFigureOut">
              <a:rPr lang="en-US" smtClean="0"/>
              <a:t>8/25/2020</a:t>
            </a:fld>
            <a:endParaRPr lang="en-US"/>
          </a:p>
        </p:txBody>
      </p:sp>
      <p:sp>
        <p:nvSpPr>
          <p:cNvPr id="5" name="Footer Placeholder 4">
            <a:extLst>
              <a:ext uri="{FF2B5EF4-FFF2-40B4-BE49-F238E27FC236}">
                <a16:creationId xmlns:a16="http://schemas.microsoft.com/office/drawing/2014/main" id="{CF57F7AA-6581-8C42-A491-BC4E02E27C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F777A2-D87A-994A-88D7-3E40CCD339B5}"/>
              </a:ext>
            </a:extLst>
          </p:cNvPr>
          <p:cNvSpPr>
            <a:spLocks noGrp="1"/>
          </p:cNvSpPr>
          <p:nvPr>
            <p:ph type="sldNum" sz="quarter" idx="12"/>
          </p:nvPr>
        </p:nvSpPr>
        <p:spPr/>
        <p:txBody>
          <a:bodyPr/>
          <a:lstStyle/>
          <a:p>
            <a:fld id="{06D63668-7454-5248-959A-EC744EE51709}" type="slidenum">
              <a:rPr lang="en-US" smtClean="0"/>
              <a:t>‹#›</a:t>
            </a:fld>
            <a:endParaRPr lang="en-US"/>
          </a:p>
        </p:txBody>
      </p:sp>
    </p:spTree>
    <p:extLst>
      <p:ext uri="{BB962C8B-B14F-4D97-AF65-F5344CB8AC3E}">
        <p14:creationId xmlns:p14="http://schemas.microsoft.com/office/powerpoint/2010/main" val="4248559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9073E2-05C6-DF46-87DD-A75DAD3619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860C60-BC82-5D41-9556-61EC2063CA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C85BCB-FED1-6A4C-B661-F59E20D637D5}"/>
              </a:ext>
            </a:extLst>
          </p:cNvPr>
          <p:cNvSpPr>
            <a:spLocks noGrp="1"/>
          </p:cNvSpPr>
          <p:nvPr>
            <p:ph type="dt" sz="half" idx="10"/>
          </p:nvPr>
        </p:nvSpPr>
        <p:spPr/>
        <p:txBody>
          <a:bodyPr/>
          <a:lstStyle/>
          <a:p>
            <a:fld id="{2D9A9B34-084D-3841-A365-F72252DA26CE}" type="datetimeFigureOut">
              <a:rPr lang="en-US" smtClean="0"/>
              <a:t>8/25/2020</a:t>
            </a:fld>
            <a:endParaRPr lang="en-US"/>
          </a:p>
        </p:txBody>
      </p:sp>
      <p:sp>
        <p:nvSpPr>
          <p:cNvPr id="5" name="Footer Placeholder 4">
            <a:extLst>
              <a:ext uri="{FF2B5EF4-FFF2-40B4-BE49-F238E27FC236}">
                <a16:creationId xmlns:a16="http://schemas.microsoft.com/office/drawing/2014/main" id="{027409A2-55E0-2F44-A586-8F01879EEB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2E9071-F8A4-7B41-A5AE-6098A127FCC5}"/>
              </a:ext>
            </a:extLst>
          </p:cNvPr>
          <p:cNvSpPr>
            <a:spLocks noGrp="1"/>
          </p:cNvSpPr>
          <p:nvPr>
            <p:ph type="sldNum" sz="quarter" idx="12"/>
          </p:nvPr>
        </p:nvSpPr>
        <p:spPr/>
        <p:txBody>
          <a:bodyPr/>
          <a:lstStyle/>
          <a:p>
            <a:fld id="{06D63668-7454-5248-959A-EC744EE51709}" type="slidenum">
              <a:rPr lang="en-US" smtClean="0"/>
              <a:t>‹#›</a:t>
            </a:fld>
            <a:endParaRPr lang="en-US"/>
          </a:p>
        </p:txBody>
      </p:sp>
    </p:spTree>
    <p:extLst>
      <p:ext uri="{BB962C8B-B14F-4D97-AF65-F5344CB8AC3E}">
        <p14:creationId xmlns:p14="http://schemas.microsoft.com/office/powerpoint/2010/main" val="27467663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F974E-A71B-8E4B-88B7-549CBA8DD1EE}"/>
              </a:ext>
            </a:extLst>
          </p:cNvPr>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FA02E10A-286F-B648-8A2A-21C5E3ACDDA8}"/>
              </a:ext>
            </a:extLst>
          </p:cNvPr>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976F2C55-CCA4-9943-B6CA-A096ED597CF6}"/>
              </a:ext>
            </a:extLst>
          </p:cNvPr>
          <p:cNvSpPr>
            <a:spLocks noGrp="1"/>
          </p:cNvSpPr>
          <p:nvPr>
            <p:ph type="dt" sz="half" idx="10"/>
          </p:nvPr>
        </p:nvSpPr>
        <p:spPr/>
        <p:txBody>
          <a:bodyPr/>
          <a:lstStyle/>
          <a:p>
            <a:fld id="{88D38747-4367-4BD2-8D51-C97E202738E2}" type="datetime1">
              <a:rPr lang="en-US" smtClean="0"/>
              <a:t>8/25/2020</a:t>
            </a:fld>
            <a:endParaRPr lang="en-US"/>
          </a:p>
        </p:txBody>
      </p:sp>
      <p:sp>
        <p:nvSpPr>
          <p:cNvPr id="5" name="Footer Placeholder 4">
            <a:extLst>
              <a:ext uri="{FF2B5EF4-FFF2-40B4-BE49-F238E27FC236}">
                <a16:creationId xmlns:a16="http://schemas.microsoft.com/office/drawing/2014/main" id="{1966D859-36E2-5246-A03E-8A92CD1514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700E6A-6BBA-854F-A1EB-802077BE86A9}"/>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20557075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0CEB9-83F5-1C4C-AAF8-1B3F298B9D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9009EC-E95D-C34A-8933-67AA79520C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6695BF-CABD-B543-BFD5-FB7F5DB8A38B}"/>
              </a:ext>
            </a:extLst>
          </p:cNvPr>
          <p:cNvSpPr>
            <a:spLocks noGrp="1"/>
          </p:cNvSpPr>
          <p:nvPr>
            <p:ph type="dt" sz="half" idx="10"/>
          </p:nvPr>
        </p:nvSpPr>
        <p:spPr/>
        <p:txBody>
          <a:bodyPr/>
          <a:lstStyle/>
          <a:p>
            <a:fld id="{073ED0CC-082F-4160-86E5-0D6041F12778}" type="datetime1">
              <a:rPr lang="en-US" smtClean="0"/>
              <a:t>8/25/2020</a:t>
            </a:fld>
            <a:endParaRPr lang="en-US"/>
          </a:p>
        </p:txBody>
      </p:sp>
      <p:sp>
        <p:nvSpPr>
          <p:cNvPr id="5" name="Footer Placeholder 4">
            <a:extLst>
              <a:ext uri="{FF2B5EF4-FFF2-40B4-BE49-F238E27FC236}">
                <a16:creationId xmlns:a16="http://schemas.microsoft.com/office/drawing/2014/main" id="{E481BCFF-8F9F-4340-A2DF-0643645019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66ECA4-7557-AA4F-B79B-9DE365A8350B}"/>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8210710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2615D-7299-D440-BC86-6B599BE9F067}"/>
              </a:ext>
            </a:extLst>
          </p:cNvPr>
          <p:cNvSpPr>
            <a:spLocks noGrp="1"/>
          </p:cNvSpPr>
          <p:nvPr>
            <p:ph type="title"/>
          </p:nvPr>
        </p:nvSpPr>
        <p:spPr>
          <a:xfrm>
            <a:off x="831851" y="1709740"/>
            <a:ext cx="105156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26ECC3DC-1F28-4948-9DBE-035EF149BA38}"/>
              </a:ext>
            </a:extLst>
          </p:cNvPr>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61CF04-12F1-0843-94F4-BB7CB4461BC6}"/>
              </a:ext>
            </a:extLst>
          </p:cNvPr>
          <p:cNvSpPr>
            <a:spLocks noGrp="1"/>
          </p:cNvSpPr>
          <p:nvPr>
            <p:ph type="dt" sz="half" idx="10"/>
          </p:nvPr>
        </p:nvSpPr>
        <p:spPr/>
        <p:txBody>
          <a:bodyPr/>
          <a:lstStyle/>
          <a:p>
            <a:fld id="{073ED0CC-082F-4160-86E5-0D6041F12778}" type="datetime1">
              <a:rPr lang="en-US" smtClean="0"/>
              <a:t>8/25/2020</a:t>
            </a:fld>
            <a:endParaRPr lang="en-US"/>
          </a:p>
        </p:txBody>
      </p:sp>
      <p:sp>
        <p:nvSpPr>
          <p:cNvPr id="5" name="Footer Placeholder 4">
            <a:extLst>
              <a:ext uri="{FF2B5EF4-FFF2-40B4-BE49-F238E27FC236}">
                <a16:creationId xmlns:a16="http://schemas.microsoft.com/office/drawing/2014/main" id="{6C57A763-AF77-C240-A366-1AF90D1426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A25DDE-8031-C541-8309-E66A2BD5649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051154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3CC4F-29FA-5142-A747-2F6124B430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2BDEC0-8F23-184D-AF0E-15DA850413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54FA03-E975-6241-AF3B-573DBD34070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ECF254-6979-1E44-961A-36982CD0E242}"/>
              </a:ext>
            </a:extLst>
          </p:cNvPr>
          <p:cNvSpPr>
            <a:spLocks noGrp="1"/>
          </p:cNvSpPr>
          <p:nvPr>
            <p:ph type="dt" sz="half" idx="10"/>
          </p:nvPr>
        </p:nvSpPr>
        <p:spPr/>
        <p:txBody>
          <a:bodyPr/>
          <a:lstStyle/>
          <a:p>
            <a:fld id="{073ED0CC-082F-4160-86E5-0D6041F12778}" type="datetime1">
              <a:rPr lang="en-US" smtClean="0"/>
              <a:t>8/25/2020</a:t>
            </a:fld>
            <a:endParaRPr lang="en-US"/>
          </a:p>
        </p:txBody>
      </p:sp>
      <p:sp>
        <p:nvSpPr>
          <p:cNvPr id="6" name="Footer Placeholder 5">
            <a:extLst>
              <a:ext uri="{FF2B5EF4-FFF2-40B4-BE49-F238E27FC236}">
                <a16:creationId xmlns:a16="http://schemas.microsoft.com/office/drawing/2014/main" id="{B40B9705-CBA7-2B45-9DEC-1C8D9DA391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E3856F-B311-1A4F-8162-6C650E4720B7}"/>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83487136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4DF71-8CF9-3A45-9309-713D9756BCB4}"/>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5E5C03-1893-8F46-AB44-82BDBFBF42A6}"/>
              </a:ext>
            </a:extLst>
          </p:cNvPr>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0C226048-E9A8-7947-9B9E-45112C1E7BF2}"/>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459A874-01B0-F84A-AC08-5B51C76BA7AF}"/>
              </a:ext>
            </a:extLst>
          </p:cNvPr>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0FB57136-EA14-2A43-9AA4-98A483DE9BE0}"/>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C137726-C6AA-8944-96D5-BA71B8F1BF51}"/>
              </a:ext>
            </a:extLst>
          </p:cNvPr>
          <p:cNvSpPr>
            <a:spLocks noGrp="1"/>
          </p:cNvSpPr>
          <p:nvPr>
            <p:ph type="dt" sz="half" idx="10"/>
          </p:nvPr>
        </p:nvSpPr>
        <p:spPr/>
        <p:txBody>
          <a:bodyPr/>
          <a:lstStyle/>
          <a:p>
            <a:fld id="{073ED0CC-082F-4160-86E5-0D6041F12778}" type="datetime1">
              <a:rPr lang="en-US" smtClean="0"/>
              <a:t>8/25/2020</a:t>
            </a:fld>
            <a:endParaRPr lang="en-US"/>
          </a:p>
        </p:txBody>
      </p:sp>
      <p:sp>
        <p:nvSpPr>
          <p:cNvPr id="8" name="Footer Placeholder 7">
            <a:extLst>
              <a:ext uri="{FF2B5EF4-FFF2-40B4-BE49-F238E27FC236}">
                <a16:creationId xmlns:a16="http://schemas.microsoft.com/office/drawing/2014/main" id="{2DE48EA6-5899-BE49-9D4D-D57D3BC693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E8ABB8-BF3D-0440-9FBD-F4AC9F10D01B}"/>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89054502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62DDC-6E2B-CC4D-8D80-8FB9465C94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193260A-E3BC-C244-9F15-C4B405894E62}"/>
              </a:ext>
            </a:extLst>
          </p:cNvPr>
          <p:cNvSpPr>
            <a:spLocks noGrp="1"/>
          </p:cNvSpPr>
          <p:nvPr>
            <p:ph type="dt" sz="half" idx="10"/>
          </p:nvPr>
        </p:nvSpPr>
        <p:spPr/>
        <p:txBody>
          <a:bodyPr/>
          <a:lstStyle/>
          <a:p>
            <a:fld id="{073ED0CC-082F-4160-86E5-0D6041F12778}" type="datetime1">
              <a:rPr lang="en-US" smtClean="0"/>
              <a:t>8/25/2020</a:t>
            </a:fld>
            <a:endParaRPr lang="en-US"/>
          </a:p>
        </p:txBody>
      </p:sp>
      <p:sp>
        <p:nvSpPr>
          <p:cNvPr id="4" name="Footer Placeholder 3">
            <a:extLst>
              <a:ext uri="{FF2B5EF4-FFF2-40B4-BE49-F238E27FC236}">
                <a16:creationId xmlns:a16="http://schemas.microsoft.com/office/drawing/2014/main" id="{5F61B7DD-641A-AF41-85F0-74697921153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7955671-831D-E144-8A7D-E13121A114F4}"/>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52751879"/>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5D7786-1887-AE44-9F7F-DACC48697888}"/>
              </a:ext>
            </a:extLst>
          </p:cNvPr>
          <p:cNvSpPr>
            <a:spLocks noGrp="1"/>
          </p:cNvSpPr>
          <p:nvPr>
            <p:ph type="dt" sz="half" idx="10"/>
          </p:nvPr>
        </p:nvSpPr>
        <p:spPr/>
        <p:txBody>
          <a:bodyPr/>
          <a:lstStyle/>
          <a:p>
            <a:fld id="{073ED0CC-082F-4160-86E5-0D6041F12778}" type="datetime1">
              <a:rPr lang="en-US" smtClean="0"/>
              <a:t>8/25/2020</a:t>
            </a:fld>
            <a:endParaRPr lang="en-US"/>
          </a:p>
        </p:txBody>
      </p:sp>
      <p:sp>
        <p:nvSpPr>
          <p:cNvPr id="3" name="Footer Placeholder 2">
            <a:extLst>
              <a:ext uri="{FF2B5EF4-FFF2-40B4-BE49-F238E27FC236}">
                <a16:creationId xmlns:a16="http://schemas.microsoft.com/office/drawing/2014/main" id="{389C42D0-A36D-6448-83E5-53394305009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6FDDDF-4E30-CB4F-820F-7EB72E306603}"/>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96957704"/>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EED75-BFC3-AE43-B13B-290D5ABB7C1C}"/>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E2D9C39A-C6F8-F241-8B1D-A65EF7DA6204}"/>
              </a:ext>
            </a:extLst>
          </p:cNvPr>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865BE7-E413-6A4D-82DA-C9C6CD496915}"/>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B3F31E7-ED39-074D-B0DB-1033C8A8BBC2}"/>
              </a:ext>
            </a:extLst>
          </p:cNvPr>
          <p:cNvSpPr>
            <a:spLocks noGrp="1"/>
          </p:cNvSpPr>
          <p:nvPr>
            <p:ph type="dt" sz="half" idx="10"/>
          </p:nvPr>
        </p:nvSpPr>
        <p:spPr/>
        <p:txBody>
          <a:bodyPr/>
          <a:lstStyle/>
          <a:p>
            <a:fld id="{073ED0CC-082F-4160-86E5-0D6041F12778}" type="datetime1">
              <a:rPr lang="en-US" smtClean="0"/>
              <a:t>8/25/2020</a:t>
            </a:fld>
            <a:endParaRPr lang="en-US"/>
          </a:p>
        </p:txBody>
      </p:sp>
      <p:sp>
        <p:nvSpPr>
          <p:cNvPr id="6" name="Footer Placeholder 5">
            <a:extLst>
              <a:ext uri="{FF2B5EF4-FFF2-40B4-BE49-F238E27FC236}">
                <a16:creationId xmlns:a16="http://schemas.microsoft.com/office/drawing/2014/main" id="{38B652EE-E420-0046-A715-AC085F818B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FF8E79-D3F3-9444-BB34-9E03EB4B279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478076874"/>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91B3E-F698-2F4A-9DD7-EB758633B6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7657CE-6158-AE4A-9E78-8F4D869DBD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9EE132-2EE8-1C4E-810B-6E83E4D82D71}"/>
              </a:ext>
            </a:extLst>
          </p:cNvPr>
          <p:cNvSpPr>
            <a:spLocks noGrp="1"/>
          </p:cNvSpPr>
          <p:nvPr>
            <p:ph type="dt" sz="half" idx="10"/>
          </p:nvPr>
        </p:nvSpPr>
        <p:spPr/>
        <p:txBody>
          <a:bodyPr/>
          <a:lstStyle/>
          <a:p>
            <a:fld id="{2D9A9B34-084D-3841-A365-F72252DA26CE}" type="datetimeFigureOut">
              <a:rPr lang="en-US" smtClean="0"/>
              <a:t>8/25/2020</a:t>
            </a:fld>
            <a:endParaRPr lang="en-US"/>
          </a:p>
        </p:txBody>
      </p:sp>
      <p:sp>
        <p:nvSpPr>
          <p:cNvPr id="5" name="Footer Placeholder 4">
            <a:extLst>
              <a:ext uri="{FF2B5EF4-FFF2-40B4-BE49-F238E27FC236}">
                <a16:creationId xmlns:a16="http://schemas.microsoft.com/office/drawing/2014/main" id="{132E4820-A427-8D4F-9372-5565D59852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F90965-C398-E143-B840-C19D206AFD0A}"/>
              </a:ext>
            </a:extLst>
          </p:cNvPr>
          <p:cNvSpPr>
            <a:spLocks noGrp="1"/>
          </p:cNvSpPr>
          <p:nvPr>
            <p:ph type="sldNum" sz="quarter" idx="12"/>
          </p:nvPr>
        </p:nvSpPr>
        <p:spPr/>
        <p:txBody>
          <a:bodyPr/>
          <a:lstStyle/>
          <a:p>
            <a:fld id="{06D63668-7454-5248-959A-EC744EE51709}" type="slidenum">
              <a:rPr lang="en-US" smtClean="0"/>
              <a:t>‹#›</a:t>
            </a:fld>
            <a:endParaRPr lang="en-US"/>
          </a:p>
        </p:txBody>
      </p:sp>
    </p:spTree>
    <p:extLst>
      <p:ext uri="{BB962C8B-B14F-4D97-AF65-F5344CB8AC3E}">
        <p14:creationId xmlns:p14="http://schemas.microsoft.com/office/powerpoint/2010/main" val="21415101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519A-512B-AE40-AABB-9D89B601FB64}"/>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4B66E21E-F6F9-6747-AE8D-8F659C031EAA}"/>
              </a:ext>
            </a:extLst>
          </p:cNvPr>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DD383CCB-8C9E-0947-A405-87F7A3DBCAA3}"/>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92EA683-BF25-EE45-992A-6A419028934C}"/>
              </a:ext>
            </a:extLst>
          </p:cNvPr>
          <p:cNvSpPr>
            <a:spLocks noGrp="1"/>
          </p:cNvSpPr>
          <p:nvPr>
            <p:ph type="dt" sz="half" idx="10"/>
          </p:nvPr>
        </p:nvSpPr>
        <p:spPr/>
        <p:txBody>
          <a:bodyPr/>
          <a:lstStyle/>
          <a:p>
            <a:fld id="{073ED0CC-082F-4160-86E5-0D6041F12778}" type="datetime1">
              <a:rPr lang="en-US" smtClean="0"/>
              <a:t>8/25/2020</a:t>
            </a:fld>
            <a:endParaRPr lang="en-US"/>
          </a:p>
        </p:txBody>
      </p:sp>
      <p:sp>
        <p:nvSpPr>
          <p:cNvPr id="6" name="Footer Placeholder 5">
            <a:extLst>
              <a:ext uri="{FF2B5EF4-FFF2-40B4-BE49-F238E27FC236}">
                <a16:creationId xmlns:a16="http://schemas.microsoft.com/office/drawing/2014/main" id="{5447EB4E-693F-E24F-85D6-4C154A62FE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CCFDE2-AA93-0E4F-A577-137224F44C8C}"/>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175695261"/>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FB0EF-EFB0-CE48-90FC-5FDEC6D80B4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0A8200-F4ED-CC43-BA16-1A55648209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CF5279-D971-594C-8835-CDCD3C368F80}"/>
              </a:ext>
            </a:extLst>
          </p:cNvPr>
          <p:cNvSpPr>
            <a:spLocks noGrp="1"/>
          </p:cNvSpPr>
          <p:nvPr>
            <p:ph type="dt" sz="half" idx="10"/>
          </p:nvPr>
        </p:nvSpPr>
        <p:spPr/>
        <p:txBody>
          <a:bodyPr/>
          <a:lstStyle/>
          <a:p>
            <a:fld id="{073ED0CC-082F-4160-86E5-0D6041F12778}" type="datetime1">
              <a:rPr lang="en-US" smtClean="0"/>
              <a:t>8/25/2020</a:t>
            </a:fld>
            <a:endParaRPr lang="en-US"/>
          </a:p>
        </p:txBody>
      </p:sp>
      <p:sp>
        <p:nvSpPr>
          <p:cNvPr id="5" name="Footer Placeholder 4">
            <a:extLst>
              <a:ext uri="{FF2B5EF4-FFF2-40B4-BE49-F238E27FC236}">
                <a16:creationId xmlns:a16="http://schemas.microsoft.com/office/drawing/2014/main" id="{36D0FEE1-1D03-8E4E-BBAD-FFEAB7608C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6E02F5-0B69-044E-9949-F72FCBAE12F1}"/>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93026739"/>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87EB14-F361-784D-B396-2B66B867CABD}"/>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F01E09-A256-C540-9BA2-B78ABCD0980D}"/>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5AD45A-C8D9-B64C-8393-00764AE4137E}"/>
              </a:ext>
            </a:extLst>
          </p:cNvPr>
          <p:cNvSpPr>
            <a:spLocks noGrp="1"/>
          </p:cNvSpPr>
          <p:nvPr>
            <p:ph type="dt" sz="half" idx="10"/>
          </p:nvPr>
        </p:nvSpPr>
        <p:spPr/>
        <p:txBody>
          <a:bodyPr/>
          <a:lstStyle/>
          <a:p>
            <a:fld id="{073ED0CC-082F-4160-86E5-0D6041F12778}" type="datetime1">
              <a:rPr lang="en-US" smtClean="0"/>
              <a:t>8/25/2020</a:t>
            </a:fld>
            <a:endParaRPr lang="en-US"/>
          </a:p>
        </p:txBody>
      </p:sp>
      <p:sp>
        <p:nvSpPr>
          <p:cNvPr id="5" name="Footer Placeholder 4">
            <a:extLst>
              <a:ext uri="{FF2B5EF4-FFF2-40B4-BE49-F238E27FC236}">
                <a16:creationId xmlns:a16="http://schemas.microsoft.com/office/drawing/2014/main" id="{37ABEB71-1379-8A48-B530-291A47A9F9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F2E707-95A6-B14B-BB6B-917040D78026}"/>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28842981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83DA3-9D1D-A54A-BE36-FA65CF8051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4C6B520-D721-B840-9FE9-4D08B77718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CC7907-4E8A-8443-BBB6-4AC9D705736C}"/>
              </a:ext>
            </a:extLst>
          </p:cNvPr>
          <p:cNvSpPr>
            <a:spLocks noGrp="1"/>
          </p:cNvSpPr>
          <p:nvPr>
            <p:ph type="dt" sz="half" idx="10"/>
          </p:nvPr>
        </p:nvSpPr>
        <p:spPr/>
        <p:txBody>
          <a:bodyPr/>
          <a:lstStyle/>
          <a:p>
            <a:fld id="{2D9A9B34-084D-3841-A365-F72252DA26CE}" type="datetimeFigureOut">
              <a:rPr lang="en-US" smtClean="0"/>
              <a:t>8/25/2020</a:t>
            </a:fld>
            <a:endParaRPr lang="en-US"/>
          </a:p>
        </p:txBody>
      </p:sp>
      <p:sp>
        <p:nvSpPr>
          <p:cNvPr id="5" name="Footer Placeholder 4">
            <a:extLst>
              <a:ext uri="{FF2B5EF4-FFF2-40B4-BE49-F238E27FC236}">
                <a16:creationId xmlns:a16="http://schemas.microsoft.com/office/drawing/2014/main" id="{CEDA0C3A-9055-F944-AE59-363679C047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46C64C-E6EE-7140-9B4C-AB6D5FC074E8}"/>
              </a:ext>
            </a:extLst>
          </p:cNvPr>
          <p:cNvSpPr>
            <a:spLocks noGrp="1"/>
          </p:cNvSpPr>
          <p:nvPr>
            <p:ph type="sldNum" sz="quarter" idx="12"/>
          </p:nvPr>
        </p:nvSpPr>
        <p:spPr/>
        <p:txBody>
          <a:bodyPr/>
          <a:lstStyle/>
          <a:p>
            <a:fld id="{06D63668-7454-5248-959A-EC744EE51709}" type="slidenum">
              <a:rPr lang="en-US" smtClean="0"/>
              <a:t>‹#›</a:t>
            </a:fld>
            <a:endParaRPr lang="en-US"/>
          </a:p>
        </p:txBody>
      </p:sp>
    </p:spTree>
    <p:extLst>
      <p:ext uri="{BB962C8B-B14F-4D97-AF65-F5344CB8AC3E}">
        <p14:creationId xmlns:p14="http://schemas.microsoft.com/office/powerpoint/2010/main" val="603768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80E46-28FB-A24D-B674-C759F2AAEE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CE4E8B-96AD-E84A-9151-9DFACC6086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D4881E-B544-FA46-B06B-2CC67F2898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B219235-239A-BD4F-8759-18D5806326CE}"/>
              </a:ext>
            </a:extLst>
          </p:cNvPr>
          <p:cNvSpPr>
            <a:spLocks noGrp="1"/>
          </p:cNvSpPr>
          <p:nvPr>
            <p:ph type="dt" sz="half" idx="10"/>
          </p:nvPr>
        </p:nvSpPr>
        <p:spPr/>
        <p:txBody>
          <a:bodyPr/>
          <a:lstStyle/>
          <a:p>
            <a:fld id="{2D9A9B34-084D-3841-A365-F72252DA26CE}" type="datetimeFigureOut">
              <a:rPr lang="en-US" smtClean="0"/>
              <a:t>8/25/2020</a:t>
            </a:fld>
            <a:endParaRPr lang="en-US"/>
          </a:p>
        </p:txBody>
      </p:sp>
      <p:sp>
        <p:nvSpPr>
          <p:cNvPr id="6" name="Footer Placeholder 5">
            <a:extLst>
              <a:ext uri="{FF2B5EF4-FFF2-40B4-BE49-F238E27FC236}">
                <a16:creationId xmlns:a16="http://schemas.microsoft.com/office/drawing/2014/main" id="{0A15C883-D436-C249-A44F-4AA529382E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C8E77B-344A-9E45-8369-70722F2C6741}"/>
              </a:ext>
            </a:extLst>
          </p:cNvPr>
          <p:cNvSpPr>
            <a:spLocks noGrp="1"/>
          </p:cNvSpPr>
          <p:nvPr>
            <p:ph type="sldNum" sz="quarter" idx="12"/>
          </p:nvPr>
        </p:nvSpPr>
        <p:spPr/>
        <p:txBody>
          <a:bodyPr/>
          <a:lstStyle/>
          <a:p>
            <a:fld id="{06D63668-7454-5248-959A-EC744EE51709}" type="slidenum">
              <a:rPr lang="en-US" smtClean="0"/>
              <a:t>‹#›</a:t>
            </a:fld>
            <a:endParaRPr lang="en-US"/>
          </a:p>
        </p:txBody>
      </p:sp>
    </p:spTree>
    <p:extLst>
      <p:ext uri="{BB962C8B-B14F-4D97-AF65-F5344CB8AC3E}">
        <p14:creationId xmlns:p14="http://schemas.microsoft.com/office/powerpoint/2010/main" val="25322358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5812E-E7EF-FC47-BD7C-D7DCC22668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1AFC19-0660-7E43-8EBA-CC21EBB323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E9120D-D5D2-714E-9612-6248F69E01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78130C-D3AF-7147-ADFD-CEDCC1734B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9DB6BE-C742-BC4A-B678-0BDD00C14B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B50C46-2A04-3541-B6C7-81618E1EEC29}"/>
              </a:ext>
            </a:extLst>
          </p:cNvPr>
          <p:cNvSpPr>
            <a:spLocks noGrp="1"/>
          </p:cNvSpPr>
          <p:nvPr>
            <p:ph type="dt" sz="half" idx="10"/>
          </p:nvPr>
        </p:nvSpPr>
        <p:spPr/>
        <p:txBody>
          <a:bodyPr/>
          <a:lstStyle/>
          <a:p>
            <a:fld id="{2D9A9B34-084D-3841-A365-F72252DA26CE}" type="datetimeFigureOut">
              <a:rPr lang="en-US" smtClean="0"/>
              <a:t>8/25/2020</a:t>
            </a:fld>
            <a:endParaRPr lang="en-US"/>
          </a:p>
        </p:txBody>
      </p:sp>
      <p:sp>
        <p:nvSpPr>
          <p:cNvPr id="8" name="Footer Placeholder 7">
            <a:extLst>
              <a:ext uri="{FF2B5EF4-FFF2-40B4-BE49-F238E27FC236}">
                <a16:creationId xmlns:a16="http://schemas.microsoft.com/office/drawing/2014/main" id="{301AE488-AF22-8C4A-8400-45C3813178D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3ED95BE-CB76-D649-AE3A-E92D34F48191}"/>
              </a:ext>
            </a:extLst>
          </p:cNvPr>
          <p:cNvSpPr>
            <a:spLocks noGrp="1"/>
          </p:cNvSpPr>
          <p:nvPr>
            <p:ph type="sldNum" sz="quarter" idx="12"/>
          </p:nvPr>
        </p:nvSpPr>
        <p:spPr/>
        <p:txBody>
          <a:bodyPr/>
          <a:lstStyle/>
          <a:p>
            <a:fld id="{06D63668-7454-5248-959A-EC744EE51709}" type="slidenum">
              <a:rPr lang="en-US" smtClean="0"/>
              <a:t>‹#›</a:t>
            </a:fld>
            <a:endParaRPr lang="en-US"/>
          </a:p>
        </p:txBody>
      </p:sp>
    </p:spTree>
    <p:extLst>
      <p:ext uri="{BB962C8B-B14F-4D97-AF65-F5344CB8AC3E}">
        <p14:creationId xmlns:p14="http://schemas.microsoft.com/office/powerpoint/2010/main" val="145765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55B56-9AEC-8C45-9D63-A7DCB73215D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9DE4A7-7A48-F249-82F8-46B3219CA7CF}"/>
              </a:ext>
            </a:extLst>
          </p:cNvPr>
          <p:cNvSpPr>
            <a:spLocks noGrp="1"/>
          </p:cNvSpPr>
          <p:nvPr>
            <p:ph type="dt" sz="half" idx="10"/>
          </p:nvPr>
        </p:nvSpPr>
        <p:spPr/>
        <p:txBody>
          <a:bodyPr/>
          <a:lstStyle/>
          <a:p>
            <a:fld id="{2D9A9B34-084D-3841-A365-F72252DA26CE}" type="datetimeFigureOut">
              <a:rPr lang="en-US" smtClean="0"/>
              <a:t>8/25/2020</a:t>
            </a:fld>
            <a:endParaRPr lang="en-US"/>
          </a:p>
        </p:txBody>
      </p:sp>
      <p:sp>
        <p:nvSpPr>
          <p:cNvPr id="4" name="Footer Placeholder 3">
            <a:extLst>
              <a:ext uri="{FF2B5EF4-FFF2-40B4-BE49-F238E27FC236}">
                <a16:creationId xmlns:a16="http://schemas.microsoft.com/office/drawing/2014/main" id="{31F5547E-9EB3-E74B-B2E3-56F9823242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201FAEA-7744-5643-8FE7-886F07D1DD85}"/>
              </a:ext>
            </a:extLst>
          </p:cNvPr>
          <p:cNvSpPr>
            <a:spLocks noGrp="1"/>
          </p:cNvSpPr>
          <p:nvPr>
            <p:ph type="sldNum" sz="quarter" idx="12"/>
          </p:nvPr>
        </p:nvSpPr>
        <p:spPr/>
        <p:txBody>
          <a:bodyPr/>
          <a:lstStyle/>
          <a:p>
            <a:fld id="{06D63668-7454-5248-959A-EC744EE51709}" type="slidenum">
              <a:rPr lang="en-US" smtClean="0"/>
              <a:t>‹#›</a:t>
            </a:fld>
            <a:endParaRPr lang="en-US"/>
          </a:p>
        </p:txBody>
      </p:sp>
    </p:spTree>
    <p:extLst>
      <p:ext uri="{BB962C8B-B14F-4D97-AF65-F5344CB8AC3E}">
        <p14:creationId xmlns:p14="http://schemas.microsoft.com/office/powerpoint/2010/main" val="1468601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95BF49-8033-CF46-B901-F475406DBF57}"/>
              </a:ext>
            </a:extLst>
          </p:cNvPr>
          <p:cNvSpPr>
            <a:spLocks noGrp="1"/>
          </p:cNvSpPr>
          <p:nvPr>
            <p:ph type="dt" sz="half" idx="10"/>
          </p:nvPr>
        </p:nvSpPr>
        <p:spPr/>
        <p:txBody>
          <a:bodyPr/>
          <a:lstStyle/>
          <a:p>
            <a:fld id="{2D9A9B34-084D-3841-A365-F72252DA26CE}" type="datetimeFigureOut">
              <a:rPr lang="en-US" smtClean="0"/>
              <a:t>8/25/2020</a:t>
            </a:fld>
            <a:endParaRPr lang="en-US"/>
          </a:p>
        </p:txBody>
      </p:sp>
      <p:sp>
        <p:nvSpPr>
          <p:cNvPr id="3" name="Footer Placeholder 2">
            <a:extLst>
              <a:ext uri="{FF2B5EF4-FFF2-40B4-BE49-F238E27FC236}">
                <a16:creationId xmlns:a16="http://schemas.microsoft.com/office/drawing/2014/main" id="{64675CA2-8216-A946-A682-78605C637F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3C350B-38B3-FE48-AC05-2B5A8573E1C0}"/>
              </a:ext>
            </a:extLst>
          </p:cNvPr>
          <p:cNvSpPr>
            <a:spLocks noGrp="1"/>
          </p:cNvSpPr>
          <p:nvPr>
            <p:ph type="sldNum" sz="quarter" idx="12"/>
          </p:nvPr>
        </p:nvSpPr>
        <p:spPr/>
        <p:txBody>
          <a:bodyPr/>
          <a:lstStyle/>
          <a:p>
            <a:fld id="{06D63668-7454-5248-959A-EC744EE51709}" type="slidenum">
              <a:rPr lang="en-US" smtClean="0"/>
              <a:t>‹#›</a:t>
            </a:fld>
            <a:endParaRPr lang="en-US"/>
          </a:p>
        </p:txBody>
      </p:sp>
    </p:spTree>
    <p:extLst>
      <p:ext uri="{BB962C8B-B14F-4D97-AF65-F5344CB8AC3E}">
        <p14:creationId xmlns:p14="http://schemas.microsoft.com/office/powerpoint/2010/main" val="125971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F0D84-A2BF-BE41-B41C-C3EC3AC61D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482D1D-E05D-DB4B-984B-70A8CB5AD9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E50857-36E5-724E-A3B4-1E8D844F2E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A175D0-E0B5-A043-B832-171A6AF5F964}"/>
              </a:ext>
            </a:extLst>
          </p:cNvPr>
          <p:cNvSpPr>
            <a:spLocks noGrp="1"/>
          </p:cNvSpPr>
          <p:nvPr>
            <p:ph type="dt" sz="half" idx="10"/>
          </p:nvPr>
        </p:nvSpPr>
        <p:spPr/>
        <p:txBody>
          <a:bodyPr/>
          <a:lstStyle/>
          <a:p>
            <a:fld id="{2D9A9B34-084D-3841-A365-F72252DA26CE}" type="datetimeFigureOut">
              <a:rPr lang="en-US" smtClean="0"/>
              <a:t>8/25/2020</a:t>
            </a:fld>
            <a:endParaRPr lang="en-US"/>
          </a:p>
        </p:txBody>
      </p:sp>
      <p:sp>
        <p:nvSpPr>
          <p:cNvPr id="6" name="Footer Placeholder 5">
            <a:extLst>
              <a:ext uri="{FF2B5EF4-FFF2-40B4-BE49-F238E27FC236}">
                <a16:creationId xmlns:a16="http://schemas.microsoft.com/office/drawing/2014/main" id="{A7371084-3057-E24F-ACE3-71760BE8FD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42D2D9-05F0-C342-945E-3B076A40E83A}"/>
              </a:ext>
            </a:extLst>
          </p:cNvPr>
          <p:cNvSpPr>
            <a:spLocks noGrp="1"/>
          </p:cNvSpPr>
          <p:nvPr>
            <p:ph type="sldNum" sz="quarter" idx="12"/>
          </p:nvPr>
        </p:nvSpPr>
        <p:spPr/>
        <p:txBody>
          <a:bodyPr/>
          <a:lstStyle/>
          <a:p>
            <a:fld id="{06D63668-7454-5248-959A-EC744EE51709}" type="slidenum">
              <a:rPr lang="en-US" smtClean="0"/>
              <a:t>‹#›</a:t>
            </a:fld>
            <a:endParaRPr lang="en-US"/>
          </a:p>
        </p:txBody>
      </p:sp>
    </p:spTree>
    <p:extLst>
      <p:ext uri="{BB962C8B-B14F-4D97-AF65-F5344CB8AC3E}">
        <p14:creationId xmlns:p14="http://schemas.microsoft.com/office/powerpoint/2010/main" val="1480097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2AD62-9B8C-6548-A0FE-3BB8676837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5B7699-A415-6A4F-9EA1-A662878728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6900B7F-1BAF-D345-B8BC-0058A8D587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492AB0-17E1-C740-B854-0457972A2CCC}"/>
              </a:ext>
            </a:extLst>
          </p:cNvPr>
          <p:cNvSpPr>
            <a:spLocks noGrp="1"/>
          </p:cNvSpPr>
          <p:nvPr>
            <p:ph type="dt" sz="half" idx="10"/>
          </p:nvPr>
        </p:nvSpPr>
        <p:spPr/>
        <p:txBody>
          <a:bodyPr/>
          <a:lstStyle/>
          <a:p>
            <a:fld id="{2D9A9B34-084D-3841-A365-F72252DA26CE}" type="datetimeFigureOut">
              <a:rPr lang="en-US" smtClean="0"/>
              <a:t>8/25/2020</a:t>
            </a:fld>
            <a:endParaRPr lang="en-US"/>
          </a:p>
        </p:txBody>
      </p:sp>
      <p:sp>
        <p:nvSpPr>
          <p:cNvPr id="6" name="Footer Placeholder 5">
            <a:extLst>
              <a:ext uri="{FF2B5EF4-FFF2-40B4-BE49-F238E27FC236}">
                <a16:creationId xmlns:a16="http://schemas.microsoft.com/office/drawing/2014/main" id="{02D64092-A7F4-3D4D-A611-A108EAAE7D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86246E-D17E-4244-A864-2578C06B0E67}"/>
              </a:ext>
            </a:extLst>
          </p:cNvPr>
          <p:cNvSpPr>
            <a:spLocks noGrp="1"/>
          </p:cNvSpPr>
          <p:nvPr>
            <p:ph type="sldNum" sz="quarter" idx="12"/>
          </p:nvPr>
        </p:nvSpPr>
        <p:spPr/>
        <p:txBody>
          <a:bodyPr/>
          <a:lstStyle/>
          <a:p>
            <a:fld id="{06D63668-7454-5248-959A-EC744EE51709}" type="slidenum">
              <a:rPr lang="en-US" smtClean="0"/>
              <a:t>‹#›</a:t>
            </a:fld>
            <a:endParaRPr lang="en-US"/>
          </a:p>
        </p:txBody>
      </p:sp>
    </p:spTree>
    <p:extLst>
      <p:ext uri="{BB962C8B-B14F-4D97-AF65-F5344CB8AC3E}">
        <p14:creationId xmlns:p14="http://schemas.microsoft.com/office/powerpoint/2010/main" val="32558788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9A75D8-537A-4A43-9DAE-B81780FBE6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8043D34-4FAC-3541-A176-63056B7619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946AD8-0689-5E4B-A249-0161996C13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9A9B34-084D-3841-A365-F72252DA26CE}" type="datetimeFigureOut">
              <a:rPr lang="en-US" smtClean="0"/>
              <a:t>8/25/2020</a:t>
            </a:fld>
            <a:endParaRPr lang="en-US"/>
          </a:p>
        </p:txBody>
      </p:sp>
      <p:sp>
        <p:nvSpPr>
          <p:cNvPr id="5" name="Footer Placeholder 4">
            <a:extLst>
              <a:ext uri="{FF2B5EF4-FFF2-40B4-BE49-F238E27FC236}">
                <a16:creationId xmlns:a16="http://schemas.microsoft.com/office/drawing/2014/main" id="{2BE71493-4193-FB42-A5D7-0CDE0DCE03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01C2162-A11A-FD44-8C46-C8284AE961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D63668-7454-5248-959A-EC744EE51709}" type="slidenum">
              <a:rPr lang="en-US" smtClean="0"/>
              <a:t>‹#›</a:t>
            </a:fld>
            <a:endParaRPr lang="en-US"/>
          </a:p>
        </p:txBody>
      </p:sp>
    </p:spTree>
    <p:extLst>
      <p:ext uri="{BB962C8B-B14F-4D97-AF65-F5344CB8AC3E}">
        <p14:creationId xmlns:p14="http://schemas.microsoft.com/office/powerpoint/2010/main" val="41765313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B08824-77CB-4C40-9B72-6D2355F0B455}"/>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DEEC65-D9B1-244C-B5AD-C518114EB8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FB3D0F-1B7D-D945-B2A5-CF97021BE5F8}"/>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73ED0CC-082F-4160-86E5-0D6041F12778}" type="datetime1">
              <a:rPr lang="en-US" smtClean="0"/>
              <a:t>8/25/2020</a:t>
            </a:fld>
            <a:endParaRPr lang="en-US"/>
          </a:p>
        </p:txBody>
      </p:sp>
      <p:sp>
        <p:nvSpPr>
          <p:cNvPr id="5" name="Footer Placeholder 4">
            <a:extLst>
              <a:ext uri="{FF2B5EF4-FFF2-40B4-BE49-F238E27FC236}">
                <a16:creationId xmlns:a16="http://schemas.microsoft.com/office/drawing/2014/main" id="{1AB387B5-C266-F340-99E4-EDC9493AC7D0}"/>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8B806D2-CEF4-8F48-921F-36F1B3B1E2BB}"/>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A98EE3D-8CD1-4C3F-BD1C-C98C9596463C}" type="slidenum">
              <a:rPr lang="en-US" smtClean="0"/>
              <a:t>‹#›</a:t>
            </a:fld>
            <a:endParaRPr lang="en-US"/>
          </a:p>
        </p:txBody>
      </p:sp>
    </p:spTree>
    <p:extLst>
      <p:ext uri="{BB962C8B-B14F-4D97-AF65-F5344CB8AC3E}">
        <p14:creationId xmlns:p14="http://schemas.microsoft.com/office/powerpoint/2010/main" val="1009128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tiff"/><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svg"/></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if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1"/>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3">
            <a:extLst>
              <a:ext uri="{FF2B5EF4-FFF2-40B4-BE49-F238E27FC236}">
                <a16:creationId xmlns:a16="http://schemas.microsoft.com/office/drawing/2014/main" id="{B2ABE999-AEBE-4C3C-9627-ED08E76C2FD4}"/>
              </a:ext>
            </a:extLst>
          </p:cNvPr>
          <p:cNvPicPr>
            <a:picLocks noChangeAspect="1"/>
          </p:cNvPicPr>
          <p:nvPr/>
        </p:nvPicPr>
        <p:blipFill rotWithShape="1">
          <a:blip r:embed="rId2">
            <a:alphaModFix amt="50000"/>
          </a:blip>
          <a:srcRect l="11389" r="13611"/>
          <a:stretch/>
        </p:blipFill>
        <p:spPr>
          <a:xfrm>
            <a:off x="0" y="2"/>
            <a:ext cx="12192000" cy="6857999"/>
          </a:xfrm>
          <a:prstGeom prst="rect">
            <a:avLst/>
          </a:prstGeom>
        </p:spPr>
      </p:pic>
      <p:sp>
        <p:nvSpPr>
          <p:cNvPr id="2" name="Title 1">
            <a:extLst>
              <a:ext uri="{FF2B5EF4-FFF2-40B4-BE49-F238E27FC236}">
                <a16:creationId xmlns:a16="http://schemas.microsoft.com/office/drawing/2014/main" id="{245E2A4A-046D-684E-95B4-93A69F1297CF}"/>
              </a:ext>
            </a:extLst>
          </p:cNvPr>
          <p:cNvSpPr>
            <a:spLocks noGrp="1"/>
          </p:cNvSpPr>
          <p:nvPr>
            <p:ph type="ctrTitle"/>
          </p:nvPr>
        </p:nvSpPr>
        <p:spPr>
          <a:xfrm>
            <a:off x="2667000" y="1122362"/>
            <a:ext cx="6858000" cy="2900518"/>
          </a:xfrm>
        </p:spPr>
        <p:txBody>
          <a:bodyPr>
            <a:normAutofit/>
          </a:bodyPr>
          <a:lstStyle/>
          <a:p>
            <a:r>
              <a:rPr lang="en-US" dirty="0">
                <a:solidFill>
                  <a:srgbClr val="FFFFFF"/>
                </a:solidFill>
              </a:rPr>
              <a:t>Machine Learning &amp; Artificial Intelligence</a:t>
            </a:r>
          </a:p>
        </p:txBody>
      </p:sp>
      <p:sp>
        <p:nvSpPr>
          <p:cNvPr id="3" name="Subtitle 2">
            <a:extLst>
              <a:ext uri="{FF2B5EF4-FFF2-40B4-BE49-F238E27FC236}">
                <a16:creationId xmlns:a16="http://schemas.microsoft.com/office/drawing/2014/main" id="{96C30BB0-AF89-1F4E-A658-80C46F1FFDD6}"/>
              </a:ext>
            </a:extLst>
          </p:cNvPr>
          <p:cNvSpPr>
            <a:spLocks noGrp="1"/>
          </p:cNvSpPr>
          <p:nvPr>
            <p:ph type="subTitle" idx="1"/>
          </p:nvPr>
        </p:nvSpPr>
        <p:spPr>
          <a:xfrm>
            <a:off x="2667000" y="4159405"/>
            <a:ext cx="6858000" cy="475658"/>
          </a:xfrm>
        </p:spPr>
        <p:txBody>
          <a:bodyPr>
            <a:normAutofit/>
          </a:bodyPr>
          <a:lstStyle/>
          <a:p>
            <a:r>
              <a:rPr lang="en-US" altLang="zh-CN" dirty="0"/>
              <a:t>Instructors:</a:t>
            </a:r>
            <a:r>
              <a:rPr lang="zh-CN" altLang="en-US" dirty="0"/>
              <a:t> </a:t>
            </a:r>
            <a:r>
              <a:rPr lang="en-US" altLang="zh-CN" dirty="0"/>
              <a:t>Vikranth Jeyakumar,</a:t>
            </a:r>
            <a:r>
              <a:rPr lang="zh-CN" altLang="en-US" dirty="0"/>
              <a:t> </a:t>
            </a:r>
            <a:r>
              <a:rPr lang="en-US" altLang="zh-CN" dirty="0"/>
              <a:t>Tianmu Li</a:t>
            </a:r>
            <a:endParaRPr lang="en-US" dirty="0"/>
          </a:p>
        </p:txBody>
      </p:sp>
    </p:spTree>
    <p:extLst>
      <p:ext uri="{BB962C8B-B14F-4D97-AF65-F5344CB8AC3E}">
        <p14:creationId xmlns:p14="http://schemas.microsoft.com/office/powerpoint/2010/main" val="409144123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059CD-E738-BA4F-A2CA-DE032B7412EB}"/>
              </a:ext>
            </a:extLst>
          </p:cNvPr>
          <p:cNvSpPr>
            <a:spLocks noGrp="1"/>
          </p:cNvSpPr>
          <p:nvPr>
            <p:ph type="title"/>
          </p:nvPr>
        </p:nvSpPr>
        <p:spPr/>
        <p:txBody>
          <a:bodyPr/>
          <a:lstStyle/>
          <a:p>
            <a:endParaRPr lang="en-US"/>
          </a:p>
        </p:txBody>
      </p:sp>
      <p:pic>
        <p:nvPicPr>
          <p:cNvPr id="4" name="Picture 3" descr="A screenshot of a cell phone&#10;&#10;Description automatically generated">
            <a:extLst>
              <a:ext uri="{FF2B5EF4-FFF2-40B4-BE49-F238E27FC236}">
                <a16:creationId xmlns:a16="http://schemas.microsoft.com/office/drawing/2014/main" id="{D8C859A4-6CA1-A847-AD02-F8FFAB5B8476}"/>
              </a:ext>
            </a:extLst>
          </p:cNvPr>
          <p:cNvPicPr>
            <a:picLocks noChangeAspect="1"/>
          </p:cNvPicPr>
          <p:nvPr/>
        </p:nvPicPr>
        <p:blipFill>
          <a:blip r:embed="rId2"/>
          <a:stretch>
            <a:fillRect/>
          </a:stretch>
        </p:blipFill>
        <p:spPr>
          <a:xfrm>
            <a:off x="1472538" y="0"/>
            <a:ext cx="9246924" cy="6858000"/>
          </a:xfrm>
          <a:prstGeom prst="rect">
            <a:avLst/>
          </a:prstGeom>
        </p:spPr>
      </p:pic>
    </p:spTree>
    <p:extLst>
      <p:ext uri="{BB962C8B-B14F-4D97-AF65-F5344CB8AC3E}">
        <p14:creationId xmlns:p14="http://schemas.microsoft.com/office/powerpoint/2010/main" val="3816137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5B863-9A42-CA49-B767-59E9D1D014E0}"/>
              </a:ext>
            </a:extLst>
          </p:cNvPr>
          <p:cNvSpPr>
            <a:spLocks noGrp="1"/>
          </p:cNvSpPr>
          <p:nvPr>
            <p:ph type="title"/>
          </p:nvPr>
        </p:nvSpPr>
        <p:spPr/>
        <p:txBody>
          <a:bodyPr/>
          <a:lstStyle/>
          <a:p>
            <a:endParaRPr lang="en-US"/>
          </a:p>
        </p:txBody>
      </p:sp>
      <p:pic>
        <p:nvPicPr>
          <p:cNvPr id="4" name="Picture 3" descr="A screenshot of a cell phone&#10;&#10;Description automatically generated">
            <a:extLst>
              <a:ext uri="{FF2B5EF4-FFF2-40B4-BE49-F238E27FC236}">
                <a16:creationId xmlns:a16="http://schemas.microsoft.com/office/drawing/2014/main" id="{1304519D-F405-4646-8B61-4D98F181DE16}"/>
              </a:ext>
            </a:extLst>
          </p:cNvPr>
          <p:cNvPicPr>
            <a:picLocks noChangeAspect="1"/>
          </p:cNvPicPr>
          <p:nvPr/>
        </p:nvPicPr>
        <p:blipFill>
          <a:blip r:embed="rId2"/>
          <a:stretch>
            <a:fillRect/>
          </a:stretch>
        </p:blipFill>
        <p:spPr>
          <a:xfrm>
            <a:off x="1507901" y="0"/>
            <a:ext cx="9176197" cy="6858000"/>
          </a:xfrm>
          <a:prstGeom prst="rect">
            <a:avLst/>
          </a:prstGeom>
        </p:spPr>
      </p:pic>
    </p:spTree>
    <p:extLst>
      <p:ext uri="{BB962C8B-B14F-4D97-AF65-F5344CB8AC3E}">
        <p14:creationId xmlns:p14="http://schemas.microsoft.com/office/powerpoint/2010/main" val="3155516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C15F8-E778-4D4D-A9E2-84DC4FEB5E78}"/>
              </a:ext>
            </a:extLst>
          </p:cNvPr>
          <p:cNvSpPr>
            <a:spLocks noGrp="1"/>
          </p:cNvSpPr>
          <p:nvPr>
            <p:ph type="title"/>
          </p:nvPr>
        </p:nvSpPr>
        <p:spPr/>
        <p:txBody>
          <a:bodyPr/>
          <a:lstStyle/>
          <a:p>
            <a:endParaRPr lang="en-US"/>
          </a:p>
        </p:txBody>
      </p:sp>
      <p:pic>
        <p:nvPicPr>
          <p:cNvPr id="4" name="Picture 3" descr="A screenshot of a cell phone&#10;&#10;Description automatically generated">
            <a:extLst>
              <a:ext uri="{FF2B5EF4-FFF2-40B4-BE49-F238E27FC236}">
                <a16:creationId xmlns:a16="http://schemas.microsoft.com/office/drawing/2014/main" id="{75319DDA-6728-5B42-BCEF-737411FA4AF8}"/>
              </a:ext>
            </a:extLst>
          </p:cNvPr>
          <p:cNvPicPr>
            <a:picLocks noChangeAspect="1"/>
          </p:cNvPicPr>
          <p:nvPr/>
        </p:nvPicPr>
        <p:blipFill>
          <a:blip r:embed="rId2"/>
          <a:stretch>
            <a:fillRect/>
          </a:stretch>
        </p:blipFill>
        <p:spPr>
          <a:xfrm>
            <a:off x="1540042" y="0"/>
            <a:ext cx="9111916" cy="6858000"/>
          </a:xfrm>
          <a:prstGeom prst="rect">
            <a:avLst/>
          </a:prstGeom>
        </p:spPr>
      </p:pic>
    </p:spTree>
    <p:extLst>
      <p:ext uri="{BB962C8B-B14F-4D97-AF65-F5344CB8AC3E}">
        <p14:creationId xmlns:p14="http://schemas.microsoft.com/office/powerpoint/2010/main" val="2551268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92340-41DF-334F-A81B-8A3DCEEF3ACB}"/>
              </a:ext>
            </a:extLst>
          </p:cNvPr>
          <p:cNvSpPr>
            <a:spLocks noGrp="1"/>
          </p:cNvSpPr>
          <p:nvPr>
            <p:ph type="title"/>
          </p:nvPr>
        </p:nvSpPr>
        <p:spPr/>
        <p:txBody>
          <a:bodyPr/>
          <a:lstStyle/>
          <a:p>
            <a:r>
              <a:rPr lang="en-US" altLang="zh-CN"/>
              <a:t>Analytical</a:t>
            </a:r>
            <a:r>
              <a:rPr lang="zh-CN" altLang="en-US"/>
              <a:t> </a:t>
            </a:r>
            <a:r>
              <a:rPr lang="en-US" altLang="zh-CN"/>
              <a:t>solution</a:t>
            </a:r>
            <a:endParaRPr lang="en-US"/>
          </a:p>
        </p:txBody>
      </p:sp>
      <p:pic>
        <p:nvPicPr>
          <p:cNvPr id="4" name="Picture 3" descr="A picture containing object, clock&#10;&#10;Description automatically generated">
            <a:extLst>
              <a:ext uri="{FF2B5EF4-FFF2-40B4-BE49-F238E27FC236}">
                <a16:creationId xmlns:a16="http://schemas.microsoft.com/office/drawing/2014/main" id="{F668737E-BEE1-B14D-ACF1-C41D8943C42E}"/>
              </a:ext>
            </a:extLst>
          </p:cNvPr>
          <p:cNvPicPr>
            <a:picLocks noChangeAspect="1"/>
          </p:cNvPicPr>
          <p:nvPr/>
        </p:nvPicPr>
        <p:blipFill>
          <a:blip r:embed="rId2"/>
          <a:stretch>
            <a:fillRect/>
          </a:stretch>
        </p:blipFill>
        <p:spPr>
          <a:xfrm>
            <a:off x="1683610" y="1792373"/>
            <a:ext cx="1689100" cy="546100"/>
          </a:xfrm>
          <a:prstGeom prst="rect">
            <a:avLst/>
          </a:prstGeom>
        </p:spPr>
      </p:pic>
      <p:pic>
        <p:nvPicPr>
          <p:cNvPr id="6" name="Picture 5" descr="A close up of a watch&#10;&#10;Description automatically generated">
            <a:extLst>
              <a:ext uri="{FF2B5EF4-FFF2-40B4-BE49-F238E27FC236}">
                <a16:creationId xmlns:a16="http://schemas.microsoft.com/office/drawing/2014/main" id="{C05B2A5A-D48E-E04B-BC1A-1E48431B29E4}"/>
              </a:ext>
            </a:extLst>
          </p:cNvPr>
          <p:cNvPicPr>
            <a:picLocks noChangeAspect="1"/>
          </p:cNvPicPr>
          <p:nvPr/>
        </p:nvPicPr>
        <p:blipFill>
          <a:blip r:embed="rId3"/>
          <a:stretch>
            <a:fillRect/>
          </a:stretch>
        </p:blipFill>
        <p:spPr>
          <a:xfrm>
            <a:off x="1683610" y="2613647"/>
            <a:ext cx="4038600" cy="66040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4CF29EA7-435E-CD4E-8045-91054AF063E2}"/>
              </a:ext>
            </a:extLst>
          </p:cNvPr>
          <p:cNvPicPr>
            <a:picLocks noChangeAspect="1"/>
          </p:cNvPicPr>
          <p:nvPr/>
        </p:nvPicPr>
        <p:blipFill>
          <a:blip r:embed="rId4"/>
          <a:stretch>
            <a:fillRect/>
          </a:stretch>
        </p:blipFill>
        <p:spPr>
          <a:xfrm>
            <a:off x="159610" y="5005000"/>
            <a:ext cx="6337300" cy="1638300"/>
          </a:xfrm>
          <a:prstGeom prst="rect">
            <a:avLst/>
          </a:prstGeom>
        </p:spPr>
      </p:pic>
      <p:pic>
        <p:nvPicPr>
          <p:cNvPr id="9" name="Picture 8">
            <a:extLst>
              <a:ext uri="{FF2B5EF4-FFF2-40B4-BE49-F238E27FC236}">
                <a16:creationId xmlns:a16="http://schemas.microsoft.com/office/drawing/2014/main" id="{2F75291E-AD84-984F-B6B8-161F0A3E8E2F}"/>
              </a:ext>
            </a:extLst>
          </p:cNvPr>
          <p:cNvPicPr>
            <a:picLocks noChangeAspect="1"/>
          </p:cNvPicPr>
          <p:nvPr/>
        </p:nvPicPr>
        <p:blipFill>
          <a:blip r:embed="rId5"/>
          <a:stretch>
            <a:fillRect/>
          </a:stretch>
        </p:blipFill>
        <p:spPr>
          <a:xfrm>
            <a:off x="6282343" y="336528"/>
            <a:ext cx="5909657" cy="3324182"/>
          </a:xfrm>
          <a:prstGeom prst="rect">
            <a:avLst/>
          </a:prstGeom>
        </p:spPr>
      </p:pic>
      <p:pic>
        <p:nvPicPr>
          <p:cNvPr id="11" name="Picture 10" descr="A picture containing knife&#10;&#10;Description automatically generated">
            <a:extLst>
              <a:ext uri="{FF2B5EF4-FFF2-40B4-BE49-F238E27FC236}">
                <a16:creationId xmlns:a16="http://schemas.microsoft.com/office/drawing/2014/main" id="{C78394CE-816A-F642-8DF4-A1B71B47D85A}"/>
              </a:ext>
            </a:extLst>
          </p:cNvPr>
          <p:cNvPicPr>
            <a:picLocks noChangeAspect="1"/>
          </p:cNvPicPr>
          <p:nvPr/>
        </p:nvPicPr>
        <p:blipFill>
          <a:blip r:embed="rId6"/>
          <a:stretch>
            <a:fillRect/>
          </a:stretch>
        </p:blipFill>
        <p:spPr>
          <a:xfrm>
            <a:off x="248510" y="3421641"/>
            <a:ext cx="6248400" cy="1485900"/>
          </a:xfrm>
          <a:prstGeom prst="rect">
            <a:avLst/>
          </a:prstGeom>
        </p:spPr>
      </p:pic>
    </p:spTree>
    <p:extLst>
      <p:ext uri="{BB962C8B-B14F-4D97-AF65-F5344CB8AC3E}">
        <p14:creationId xmlns:p14="http://schemas.microsoft.com/office/powerpoint/2010/main" val="1908298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9A932-ABB0-FA48-8474-3EDA4F14435C}"/>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5D97CC4-CA74-584C-B446-163878C2F615}"/>
              </a:ext>
            </a:extLst>
          </p:cNvPr>
          <p:cNvPicPr>
            <a:picLocks noChangeAspect="1"/>
          </p:cNvPicPr>
          <p:nvPr/>
        </p:nvPicPr>
        <p:blipFill>
          <a:blip r:embed="rId2"/>
          <a:stretch>
            <a:fillRect/>
          </a:stretch>
        </p:blipFill>
        <p:spPr>
          <a:xfrm>
            <a:off x="1524000" y="208936"/>
            <a:ext cx="9144000" cy="6440129"/>
          </a:xfrm>
          <a:prstGeom prst="rect">
            <a:avLst/>
          </a:prstGeom>
        </p:spPr>
      </p:pic>
    </p:spTree>
    <p:extLst>
      <p:ext uri="{BB962C8B-B14F-4D97-AF65-F5344CB8AC3E}">
        <p14:creationId xmlns:p14="http://schemas.microsoft.com/office/powerpoint/2010/main" val="1870150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C2E8E-6AF7-8C4D-BADD-625CB7A71E44}"/>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AAAA89C4-758B-C448-8F5D-81CD535FAC0A}"/>
              </a:ext>
            </a:extLst>
          </p:cNvPr>
          <p:cNvPicPr>
            <a:picLocks noChangeAspect="1"/>
          </p:cNvPicPr>
          <p:nvPr/>
        </p:nvPicPr>
        <p:blipFill>
          <a:blip r:embed="rId2"/>
          <a:stretch>
            <a:fillRect/>
          </a:stretch>
        </p:blipFill>
        <p:spPr>
          <a:xfrm>
            <a:off x="1524000" y="203632"/>
            <a:ext cx="9144000" cy="6450736"/>
          </a:xfrm>
          <a:prstGeom prst="rect">
            <a:avLst/>
          </a:prstGeom>
        </p:spPr>
      </p:pic>
    </p:spTree>
    <p:extLst>
      <p:ext uri="{BB962C8B-B14F-4D97-AF65-F5344CB8AC3E}">
        <p14:creationId xmlns:p14="http://schemas.microsoft.com/office/powerpoint/2010/main" val="14619235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F0CCD-5594-424C-BCEA-9A3AF04036A6}"/>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18248761-EB59-E84D-9B5E-B35EB68D997B}"/>
              </a:ext>
            </a:extLst>
          </p:cNvPr>
          <p:cNvPicPr>
            <a:picLocks noChangeAspect="1"/>
          </p:cNvPicPr>
          <p:nvPr/>
        </p:nvPicPr>
        <p:blipFill>
          <a:blip r:embed="rId2"/>
          <a:stretch>
            <a:fillRect/>
          </a:stretch>
        </p:blipFill>
        <p:spPr>
          <a:xfrm>
            <a:off x="1524000" y="217666"/>
            <a:ext cx="9144000" cy="6422668"/>
          </a:xfrm>
          <a:prstGeom prst="rect">
            <a:avLst/>
          </a:prstGeom>
        </p:spPr>
      </p:pic>
    </p:spTree>
    <p:extLst>
      <p:ext uri="{BB962C8B-B14F-4D97-AF65-F5344CB8AC3E}">
        <p14:creationId xmlns:p14="http://schemas.microsoft.com/office/powerpoint/2010/main" val="3487514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E017C-247E-3341-AEFA-7FED475619DC}"/>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67631903-EE9D-7147-9AE5-F0EABA507B51}"/>
              </a:ext>
            </a:extLst>
          </p:cNvPr>
          <p:cNvPicPr>
            <a:picLocks noChangeAspect="1"/>
          </p:cNvPicPr>
          <p:nvPr/>
        </p:nvPicPr>
        <p:blipFill>
          <a:blip r:embed="rId2"/>
          <a:stretch>
            <a:fillRect/>
          </a:stretch>
        </p:blipFill>
        <p:spPr>
          <a:xfrm>
            <a:off x="1524000" y="542270"/>
            <a:ext cx="9144000" cy="5773460"/>
          </a:xfrm>
          <a:prstGeom prst="rect">
            <a:avLst/>
          </a:prstGeom>
        </p:spPr>
      </p:pic>
    </p:spTree>
    <p:extLst>
      <p:ext uri="{BB962C8B-B14F-4D97-AF65-F5344CB8AC3E}">
        <p14:creationId xmlns:p14="http://schemas.microsoft.com/office/powerpoint/2010/main" val="8542584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6A59C-BB7C-1842-AFB6-16E43F117EC8}"/>
              </a:ext>
            </a:extLst>
          </p:cNvPr>
          <p:cNvSpPr>
            <a:spLocks noGrp="1"/>
          </p:cNvSpPr>
          <p:nvPr>
            <p:ph type="title"/>
          </p:nvPr>
        </p:nvSpPr>
        <p:spPr/>
        <p:txBody>
          <a:bodyPr/>
          <a:lstStyle/>
          <a:p>
            <a:r>
              <a:rPr lang="en-US" altLang="zh-CN"/>
              <a:t>Gradient</a:t>
            </a:r>
            <a:r>
              <a:rPr lang="zh-CN" altLang="en-US"/>
              <a:t> </a:t>
            </a:r>
            <a:r>
              <a:rPr lang="en-US" altLang="zh-CN"/>
              <a:t>Descent</a:t>
            </a:r>
            <a:endParaRPr lang="en-US"/>
          </a:p>
        </p:txBody>
      </p:sp>
      <p:pic>
        <p:nvPicPr>
          <p:cNvPr id="3" name="Picture 2">
            <a:extLst>
              <a:ext uri="{FF2B5EF4-FFF2-40B4-BE49-F238E27FC236}">
                <a16:creationId xmlns:a16="http://schemas.microsoft.com/office/drawing/2014/main" id="{F339B037-62A7-3444-A8B6-610811FB421D}"/>
              </a:ext>
            </a:extLst>
          </p:cNvPr>
          <p:cNvPicPr>
            <a:picLocks noChangeAspect="1"/>
          </p:cNvPicPr>
          <p:nvPr/>
        </p:nvPicPr>
        <p:blipFill>
          <a:blip r:embed="rId2"/>
          <a:stretch>
            <a:fillRect/>
          </a:stretch>
        </p:blipFill>
        <p:spPr>
          <a:xfrm>
            <a:off x="1524000" y="1225144"/>
            <a:ext cx="9144000" cy="4407713"/>
          </a:xfrm>
          <a:prstGeom prst="rect">
            <a:avLst/>
          </a:prstGeom>
        </p:spPr>
      </p:pic>
    </p:spTree>
    <p:extLst>
      <p:ext uri="{BB962C8B-B14F-4D97-AF65-F5344CB8AC3E}">
        <p14:creationId xmlns:p14="http://schemas.microsoft.com/office/powerpoint/2010/main" val="14747817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3ECE5-0EC4-6240-A319-78B53F6D616E}"/>
              </a:ext>
            </a:extLst>
          </p:cNvPr>
          <p:cNvSpPr>
            <a:spLocks noGrp="1"/>
          </p:cNvSpPr>
          <p:nvPr>
            <p:ph type="title"/>
          </p:nvPr>
        </p:nvSpPr>
        <p:spPr/>
        <p:txBody>
          <a:bodyPr/>
          <a:lstStyle/>
          <a:p>
            <a:r>
              <a:rPr lang="en-US" altLang="zh-CN"/>
              <a:t>Gradient</a:t>
            </a:r>
            <a:r>
              <a:rPr lang="zh-CN" altLang="en-US"/>
              <a:t> </a:t>
            </a:r>
            <a:r>
              <a:rPr lang="en-US" altLang="zh-CN"/>
              <a:t>Descent</a:t>
            </a:r>
            <a:endParaRPr lang="en-US"/>
          </a:p>
        </p:txBody>
      </p:sp>
      <p:pic>
        <p:nvPicPr>
          <p:cNvPr id="3" name="Picture 2">
            <a:extLst>
              <a:ext uri="{FF2B5EF4-FFF2-40B4-BE49-F238E27FC236}">
                <a16:creationId xmlns:a16="http://schemas.microsoft.com/office/drawing/2014/main" id="{DF6C8A45-9AAA-AC4B-BDE5-12B0F0D2A675}"/>
              </a:ext>
            </a:extLst>
          </p:cNvPr>
          <p:cNvPicPr>
            <a:picLocks noChangeAspect="1"/>
          </p:cNvPicPr>
          <p:nvPr/>
        </p:nvPicPr>
        <p:blipFill>
          <a:blip r:embed="rId2"/>
          <a:stretch>
            <a:fillRect/>
          </a:stretch>
        </p:blipFill>
        <p:spPr>
          <a:xfrm>
            <a:off x="1524000" y="1182896"/>
            <a:ext cx="9144000" cy="4492209"/>
          </a:xfrm>
          <a:prstGeom prst="rect">
            <a:avLst/>
          </a:prstGeom>
        </p:spPr>
      </p:pic>
    </p:spTree>
    <p:extLst>
      <p:ext uri="{BB962C8B-B14F-4D97-AF65-F5344CB8AC3E}">
        <p14:creationId xmlns:p14="http://schemas.microsoft.com/office/powerpoint/2010/main" val="2234051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9B4E2-E220-4B19-88B8-45C733B959D6}"/>
              </a:ext>
            </a:extLst>
          </p:cNvPr>
          <p:cNvSpPr>
            <a:spLocks noGrp="1"/>
          </p:cNvSpPr>
          <p:nvPr>
            <p:ph type="title"/>
          </p:nvPr>
        </p:nvSpPr>
        <p:spPr/>
        <p:txBody>
          <a:bodyPr/>
          <a:lstStyle/>
          <a:p>
            <a:r>
              <a:rPr lang="en-US" dirty="0"/>
              <a:t>In This Lecture</a:t>
            </a:r>
          </a:p>
        </p:txBody>
      </p:sp>
      <p:sp>
        <p:nvSpPr>
          <p:cNvPr id="3" name="Content Placeholder 2">
            <a:extLst>
              <a:ext uri="{FF2B5EF4-FFF2-40B4-BE49-F238E27FC236}">
                <a16:creationId xmlns:a16="http://schemas.microsoft.com/office/drawing/2014/main" id="{121F55BA-8412-47A5-A3E9-B5F7F8FB1D01}"/>
              </a:ext>
            </a:extLst>
          </p:cNvPr>
          <p:cNvSpPr>
            <a:spLocks noGrp="1"/>
          </p:cNvSpPr>
          <p:nvPr>
            <p:ph idx="1"/>
          </p:nvPr>
        </p:nvSpPr>
        <p:spPr/>
        <p:txBody>
          <a:bodyPr>
            <a:normAutofit/>
          </a:bodyPr>
          <a:lstStyle/>
          <a:p>
            <a:r>
              <a:rPr lang="en-US" sz="2250" dirty="0"/>
              <a:t>What is Machine Learning?</a:t>
            </a:r>
          </a:p>
          <a:p>
            <a:pPr marL="0" indent="0">
              <a:buNone/>
            </a:pPr>
            <a:endParaRPr lang="en-US" sz="2250" dirty="0"/>
          </a:p>
          <a:p>
            <a:r>
              <a:rPr lang="en-US" altLang="zh-CN" sz="2250" dirty="0"/>
              <a:t>Linear</a:t>
            </a:r>
            <a:r>
              <a:rPr lang="zh-CN" altLang="en-US" sz="2250" dirty="0"/>
              <a:t> </a:t>
            </a:r>
            <a:r>
              <a:rPr lang="en-US" altLang="zh-CN" sz="2250" dirty="0"/>
              <a:t>regression</a:t>
            </a:r>
          </a:p>
          <a:p>
            <a:pPr marL="0" indent="0">
              <a:buNone/>
            </a:pPr>
            <a:endParaRPr lang="en-US" altLang="zh-CN" sz="2250" dirty="0"/>
          </a:p>
          <a:p>
            <a:r>
              <a:rPr lang="en-US" altLang="zh-CN" sz="2250" dirty="0"/>
              <a:t>Bayesian</a:t>
            </a:r>
            <a:r>
              <a:rPr lang="zh-CN" altLang="en-US" sz="2250" dirty="0"/>
              <a:t> </a:t>
            </a:r>
            <a:r>
              <a:rPr lang="en-US" altLang="zh-CN" sz="2250" dirty="0"/>
              <a:t>Learning</a:t>
            </a:r>
          </a:p>
          <a:p>
            <a:pPr marL="0" indent="0">
              <a:buNone/>
            </a:pPr>
            <a:endParaRPr lang="en-US" sz="2250" dirty="0"/>
          </a:p>
          <a:p>
            <a:r>
              <a:rPr lang="en-US" altLang="zh-CN" sz="2250" dirty="0"/>
              <a:t>Deep</a:t>
            </a:r>
            <a:r>
              <a:rPr lang="zh-CN" altLang="en-US" sz="2250" dirty="0"/>
              <a:t> </a:t>
            </a:r>
            <a:r>
              <a:rPr lang="en-US" altLang="zh-CN" sz="2250" dirty="0"/>
              <a:t>Learning</a:t>
            </a:r>
            <a:r>
              <a:rPr lang="zh-CN" altLang="en-US" sz="2250" dirty="0"/>
              <a:t> </a:t>
            </a:r>
            <a:r>
              <a:rPr lang="en-US" altLang="zh-CN" sz="2250" dirty="0"/>
              <a:t>(DL)</a:t>
            </a:r>
          </a:p>
          <a:p>
            <a:pPr marL="0" indent="0">
              <a:buNone/>
            </a:pPr>
            <a:endParaRPr lang="en-US" altLang="zh-CN" sz="2250" dirty="0"/>
          </a:p>
          <a:p>
            <a:r>
              <a:rPr lang="en-US" altLang="zh-CN" sz="2250" dirty="0"/>
              <a:t>Tutorial</a:t>
            </a:r>
            <a:r>
              <a:rPr lang="zh-CN" altLang="en-US" sz="2250" dirty="0"/>
              <a:t> </a:t>
            </a:r>
            <a:r>
              <a:rPr lang="en-US" altLang="zh-CN" sz="2250" dirty="0"/>
              <a:t>on</a:t>
            </a:r>
            <a:r>
              <a:rPr lang="zh-CN" altLang="en-US" sz="2250" dirty="0"/>
              <a:t> </a:t>
            </a:r>
            <a:r>
              <a:rPr lang="en-US" altLang="zh-CN" sz="2250" dirty="0"/>
              <a:t>DL</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778415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1D16C-2FBE-CA46-89E2-08B82458A370}"/>
              </a:ext>
            </a:extLst>
          </p:cNvPr>
          <p:cNvSpPr>
            <a:spLocks noGrp="1"/>
          </p:cNvSpPr>
          <p:nvPr>
            <p:ph type="title"/>
          </p:nvPr>
        </p:nvSpPr>
        <p:spPr/>
        <p:txBody>
          <a:bodyPr/>
          <a:lstStyle/>
          <a:p>
            <a:r>
              <a:rPr lang="en-US" altLang="zh-CN"/>
              <a:t>Gradient</a:t>
            </a:r>
            <a:r>
              <a:rPr lang="zh-CN" altLang="en-US"/>
              <a:t> </a:t>
            </a:r>
            <a:r>
              <a:rPr lang="en-US" altLang="zh-CN"/>
              <a:t>Descent</a:t>
            </a:r>
            <a:endParaRPr lang="en-US"/>
          </a:p>
        </p:txBody>
      </p:sp>
      <p:pic>
        <p:nvPicPr>
          <p:cNvPr id="3" name="Picture 2">
            <a:extLst>
              <a:ext uri="{FF2B5EF4-FFF2-40B4-BE49-F238E27FC236}">
                <a16:creationId xmlns:a16="http://schemas.microsoft.com/office/drawing/2014/main" id="{8044F309-12E3-4D46-9A80-0C361813C263}"/>
              </a:ext>
            </a:extLst>
          </p:cNvPr>
          <p:cNvPicPr>
            <a:picLocks noChangeAspect="1"/>
          </p:cNvPicPr>
          <p:nvPr/>
        </p:nvPicPr>
        <p:blipFill>
          <a:blip r:embed="rId2"/>
          <a:stretch>
            <a:fillRect/>
          </a:stretch>
        </p:blipFill>
        <p:spPr>
          <a:xfrm>
            <a:off x="1524000" y="1324749"/>
            <a:ext cx="9144000" cy="4208502"/>
          </a:xfrm>
          <a:prstGeom prst="rect">
            <a:avLst/>
          </a:prstGeom>
        </p:spPr>
      </p:pic>
    </p:spTree>
    <p:extLst>
      <p:ext uri="{BB962C8B-B14F-4D97-AF65-F5344CB8AC3E}">
        <p14:creationId xmlns:p14="http://schemas.microsoft.com/office/powerpoint/2010/main" val="536883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064B5-04F2-0446-9F4A-0519805A53D1}"/>
              </a:ext>
            </a:extLst>
          </p:cNvPr>
          <p:cNvSpPr>
            <a:spLocks noGrp="1"/>
          </p:cNvSpPr>
          <p:nvPr>
            <p:ph type="title"/>
          </p:nvPr>
        </p:nvSpPr>
        <p:spPr/>
        <p:txBody>
          <a:bodyPr/>
          <a:lstStyle/>
          <a:p>
            <a:r>
              <a:rPr lang="en-US" altLang="zh-CN"/>
              <a:t>Gradient</a:t>
            </a:r>
            <a:r>
              <a:rPr lang="zh-CN" altLang="en-US"/>
              <a:t> </a:t>
            </a:r>
            <a:r>
              <a:rPr lang="en-US" altLang="zh-CN"/>
              <a:t>Descent</a:t>
            </a:r>
            <a:endParaRPr lang="en-US"/>
          </a:p>
        </p:txBody>
      </p:sp>
      <p:pic>
        <p:nvPicPr>
          <p:cNvPr id="3" name="Picture 2">
            <a:extLst>
              <a:ext uri="{FF2B5EF4-FFF2-40B4-BE49-F238E27FC236}">
                <a16:creationId xmlns:a16="http://schemas.microsoft.com/office/drawing/2014/main" id="{D3690BA4-A340-3148-B299-0DFBCB05B34B}"/>
              </a:ext>
            </a:extLst>
          </p:cNvPr>
          <p:cNvPicPr>
            <a:picLocks noChangeAspect="1"/>
          </p:cNvPicPr>
          <p:nvPr/>
        </p:nvPicPr>
        <p:blipFill>
          <a:blip r:embed="rId2"/>
          <a:stretch>
            <a:fillRect/>
          </a:stretch>
        </p:blipFill>
        <p:spPr>
          <a:xfrm>
            <a:off x="1524000" y="1312407"/>
            <a:ext cx="9144000" cy="4233186"/>
          </a:xfrm>
          <a:prstGeom prst="rect">
            <a:avLst/>
          </a:prstGeom>
        </p:spPr>
      </p:pic>
    </p:spTree>
    <p:extLst>
      <p:ext uri="{BB962C8B-B14F-4D97-AF65-F5344CB8AC3E}">
        <p14:creationId xmlns:p14="http://schemas.microsoft.com/office/powerpoint/2010/main" val="2332548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76E02-9099-1C41-8651-7A06F52A4B5E}"/>
              </a:ext>
            </a:extLst>
          </p:cNvPr>
          <p:cNvSpPr>
            <a:spLocks noGrp="1"/>
          </p:cNvSpPr>
          <p:nvPr>
            <p:ph type="title"/>
          </p:nvPr>
        </p:nvSpPr>
        <p:spPr/>
        <p:txBody>
          <a:bodyPr/>
          <a:lstStyle/>
          <a:p>
            <a:r>
              <a:rPr lang="en-US" altLang="zh-CN"/>
              <a:t>Gradient</a:t>
            </a:r>
            <a:r>
              <a:rPr lang="zh-CN" altLang="en-US"/>
              <a:t> </a:t>
            </a:r>
            <a:r>
              <a:rPr lang="en-US" altLang="zh-CN"/>
              <a:t>Descent</a:t>
            </a:r>
            <a:endParaRPr lang="en-US"/>
          </a:p>
        </p:txBody>
      </p:sp>
      <p:pic>
        <p:nvPicPr>
          <p:cNvPr id="3" name="Picture 2">
            <a:extLst>
              <a:ext uri="{FF2B5EF4-FFF2-40B4-BE49-F238E27FC236}">
                <a16:creationId xmlns:a16="http://schemas.microsoft.com/office/drawing/2014/main" id="{F4DE928B-25BC-9B4C-94D1-E348B202BE38}"/>
              </a:ext>
            </a:extLst>
          </p:cNvPr>
          <p:cNvPicPr>
            <a:picLocks noChangeAspect="1"/>
          </p:cNvPicPr>
          <p:nvPr/>
        </p:nvPicPr>
        <p:blipFill>
          <a:blip r:embed="rId2"/>
          <a:stretch>
            <a:fillRect/>
          </a:stretch>
        </p:blipFill>
        <p:spPr>
          <a:xfrm>
            <a:off x="1524000" y="1156903"/>
            <a:ext cx="9144000" cy="4544195"/>
          </a:xfrm>
          <a:prstGeom prst="rect">
            <a:avLst/>
          </a:prstGeom>
        </p:spPr>
      </p:pic>
    </p:spTree>
    <p:extLst>
      <p:ext uri="{BB962C8B-B14F-4D97-AF65-F5344CB8AC3E}">
        <p14:creationId xmlns:p14="http://schemas.microsoft.com/office/powerpoint/2010/main" val="11750796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6109D-05CB-3F43-ADCF-769855AA79C4}"/>
              </a:ext>
            </a:extLst>
          </p:cNvPr>
          <p:cNvSpPr>
            <a:spLocks noGrp="1"/>
          </p:cNvSpPr>
          <p:nvPr>
            <p:ph type="title"/>
          </p:nvPr>
        </p:nvSpPr>
        <p:spPr/>
        <p:txBody>
          <a:bodyPr/>
          <a:lstStyle/>
          <a:p>
            <a:r>
              <a:rPr lang="en-US" altLang="zh-CN"/>
              <a:t>Gradient</a:t>
            </a:r>
            <a:r>
              <a:rPr lang="zh-CN" altLang="en-US"/>
              <a:t> </a:t>
            </a:r>
            <a:r>
              <a:rPr lang="en-US" altLang="zh-CN"/>
              <a:t>Descent</a:t>
            </a:r>
            <a:endParaRPr lang="en-US"/>
          </a:p>
        </p:txBody>
      </p:sp>
      <p:pic>
        <p:nvPicPr>
          <p:cNvPr id="3" name="Picture 2">
            <a:extLst>
              <a:ext uri="{FF2B5EF4-FFF2-40B4-BE49-F238E27FC236}">
                <a16:creationId xmlns:a16="http://schemas.microsoft.com/office/drawing/2014/main" id="{6122F7F5-BFE3-EA48-B309-608F48D7096F}"/>
              </a:ext>
            </a:extLst>
          </p:cNvPr>
          <p:cNvPicPr>
            <a:picLocks noChangeAspect="1"/>
          </p:cNvPicPr>
          <p:nvPr/>
        </p:nvPicPr>
        <p:blipFill>
          <a:blip r:embed="rId2"/>
          <a:stretch>
            <a:fillRect/>
          </a:stretch>
        </p:blipFill>
        <p:spPr>
          <a:xfrm>
            <a:off x="1524000" y="1340714"/>
            <a:ext cx="9144000" cy="4575965"/>
          </a:xfrm>
          <a:prstGeom prst="rect">
            <a:avLst/>
          </a:prstGeom>
        </p:spPr>
      </p:pic>
    </p:spTree>
    <p:extLst>
      <p:ext uri="{BB962C8B-B14F-4D97-AF65-F5344CB8AC3E}">
        <p14:creationId xmlns:p14="http://schemas.microsoft.com/office/powerpoint/2010/main" val="20955047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A5023-E9BF-704E-AD74-8E56A1FDFCE4}"/>
              </a:ext>
            </a:extLst>
          </p:cNvPr>
          <p:cNvSpPr>
            <a:spLocks noGrp="1"/>
          </p:cNvSpPr>
          <p:nvPr>
            <p:ph type="title"/>
          </p:nvPr>
        </p:nvSpPr>
        <p:spPr/>
        <p:txBody>
          <a:bodyPr/>
          <a:lstStyle/>
          <a:p>
            <a:r>
              <a:rPr lang="en-US" altLang="zh-CN"/>
              <a:t>Gradient</a:t>
            </a:r>
            <a:r>
              <a:rPr lang="zh-CN" altLang="en-US"/>
              <a:t> </a:t>
            </a:r>
            <a:r>
              <a:rPr lang="en-US" altLang="zh-CN"/>
              <a:t>Descent</a:t>
            </a:r>
            <a:endParaRPr lang="en-US"/>
          </a:p>
        </p:txBody>
      </p:sp>
      <p:pic>
        <p:nvPicPr>
          <p:cNvPr id="3" name="Picture 2">
            <a:extLst>
              <a:ext uri="{FF2B5EF4-FFF2-40B4-BE49-F238E27FC236}">
                <a16:creationId xmlns:a16="http://schemas.microsoft.com/office/drawing/2014/main" id="{A355E9E0-BDCF-B54B-B589-8425A06798C2}"/>
              </a:ext>
            </a:extLst>
          </p:cNvPr>
          <p:cNvPicPr>
            <a:picLocks noChangeAspect="1"/>
          </p:cNvPicPr>
          <p:nvPr/>
        </p:nvPicPr>
        <p:blipFill>
          <a:blip r:embed="rId2"/>
          <a:stretch>
            <a:fillRect/>
          </a:stretch>
        </p:blipFill>
        <p:spPr>
          <a:xfrm>
            <a:off x="1524000" y="1386867"/>
            <a:ext cx="9144000" cy="4084267"/>
          </a:xfrm>
          <a:prstGeom prst="rect">
            <a:avLst/>
          </a:prstGeom>
        </p:spPr>
      </p:pic>
    </p:spTree>
    <p:extLst>
      <p:ext uri="{BB962C8B-B14F-4D97-AF65-F5344CB8AC3E}">
        <p14:creationId xmlns:p14="http://schemas.microsoft.com/office/powerpoint/2010/main" val="3319689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C4E23-498A-D04C-844D-A4A88558505F}"/>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A1AE8BD8-079E-BD40-AD64-4A18CC0A8F9F}"/>
              </a:ext>
            </a:extLst>
          </p:cNvPr>
          <p:cNvPicPr>
            <a:picLocks noChangeAspect="1"/>
          </p:cNvPicPr>
          <p:nvPr/>
        </p:nvPicPr>
        <p:blipFill>
          <a:blip r:embed="rId2"/>
          <a:stretch>
            <a:fillRect/>
          </a:stretch>
        </p:blipFill>
        <p:spPr>
          <a:xfrm>
            <a:off x="1524000" y="217569"/>
            <a:ext cx="9144000" cy="6422863"/>
          </a:xfrm>
          <a:prstGeom prst="rect">
            <a:avLst/>
          </a:prstGeom>
        </p:spPr>
      </p:pic>
    </p:spTree>
    <p:extLst>
      <p:ext uri="{BB962C8B-B14F-4D97-AF65-F5344CB8AC3E}">
        <p14:creationId xmlns:p14="http://schemas.microsoft.com/office/powerpoint/2010/main" val="13639529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8AE94-45C3-CA4F-B1C4-FF917D131A94}"/>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DE010A32-1FA8-8141-9BE3-6CF36D47A6D3}"/>
              </a:ext>
            </a:extLst>
          </p:cNvPr>
          <p:cNvPicPr>
            <a:picLocks noChangeAspect="1"/>
          </p:cNvPicPr>
          <p:nvPr/>
        </p:nvPicPr>
        <p:blipFill>
          <a:blip r:embed="rId2"/>
          <a:stretch>
            <a:fillRect/>
          </a:stretch>
        </p:blipFill>
        <p:spPr>
          <a:xfrm>
            <a:off x="1524000" y="559091"/>
            <a:ext cx="9144000" cy="5241073"/>
          </a:xfrm>
          <a:prstGeom prst="rect">
            <a:avLst/>
          </a:prstGeom>
        </p:spPr>
      </p:pic>
    </p:spTree>
    <p:extLst>
      <p:ext uri="{BB962C8B-B14F-4D97-AF65-F5344CB8AC3E}">
        <p14:creationId xmlns:p14="http://schemas.microsoft.com/office/powerpoint/2010/main" val="37041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9B4E2-E220-4B19-88B8-45C733B959D6}"/>
              </a:ext>
            </a:extLst>
          </p:cNvPr>
          <p:cNvSpPr>
            <a:spLocks noGrp="1"/>
          </p:cNvSpPr>
          <p:nvPr>
            <p:ph type="title"/>
          </p:nvPr>
        </p:nvSpPr>
        <p:spPr/>
        <p:txBody>
          <a:bodyPr/>
          <a:lstStyle/>
          <a:p>
            <a:r>
              <a:rPr lang="en-US" dirty="0"/>
              <a:t>In This Lecture</a:t>
            </a:r>
          </a:p>
        </p:txBody>
      </p:sp>
      <p:sp>
        <p:nvSpPr>
          <p:cNvPr id="3" name="Content Placeholder 2">
            <a:extLst>
              <a:ext uri="{FF2B5EF4-FFF2-40B4-BE49-F238E27FC236}">
                <a16:creationId xmlns:a16="http://schemas.microsoft.com/office/drawing/2014/main" id="{121F55BA-8412-47A5-A3E9-B5F7F8FB1D01}"/>
              </a:ext>
            </a:extLst>
          </p:cNvPr>
          <p:cNvSpPr>
            <a:spLocks noGrp="1"/>
          </p:cNvSpPr>
          <p:nvPr>
            <p:ph idx="1"/>
          </p:nvPr>
        </p:nvSpPr>
        <p:spPr/>
        <p:txBody>
          <a:bodyPr>
            <a:normAutofit/>
          </a:bodyPr>
          <a:lstStyle/>
          <a:p>
            <a:r>
              <a:rPr lang="en-US" sz="2250" dirty="0">
                <a:solidFill>
                  <a:schemeClr val="accent3"/>
                </a:solidFill>
              </a:rPr>
              <a:t>What is Machine Learning?</a:t>
            </a:r>
          </a:p>
          <a:p>
            <a:pPr marL="0" indent="0">
              <a:buNone/>
            </a:pPr>
            <a:endParaRPr lang="en-US" sz="2250" dirty="0"/>
          </a:p>
          <a:p>
            <a:r>
              <a:rPr lang="en-US" altLang="zh-CN" sz="2250" dirty="0">
                <a:solidFill>
                  <a:schemeClr val="accent3"/>
                </a:solidFill>
              </a:rPr>
              <a:t>Linear</a:t>
            </a:r>
            <a:r>
              <a:rPr lang="zh-CN" altLang="en-US" sz="2250" dirty="0">
                <a:solidFill>
                  <a:schemeClr val="accent3"/>
                </a:solidFill>
              </a:rPr>
              <a:t> </a:t>
            </a:r>
            <a:r>
              <a:rPr lang="en-US" altLang="zh-CN" sz="2250" dirty="0">
                <a:solidFill>
                  <a:schemeClr val="accent3"/>
                </a:solidFill>
              </a:rPr>
              <a:t>regression</a:t>
            </a:r>
          </a:p>
          <a:p>
            <a:pPr marL="0" indent="0">
              <a:buNone/>
            </a:pPr>
            <a:endParaRPr lang="en-US" altLang="zh-CN" sz="2250" dirty="0"/>
          </a:p>
          <a:p>
            <a:r>
              <a:rPr lang="en-US" altLang="zh-CN" sz="2250" b="1" dirty="0"/>
              <a:t>Bayesian</a:t>
            </a:r>
            <a:r>
              <a:rPr lang="zh-CN" altLang="en-US" sz="2250" b="1" dirty="0"/>
              <a:t> </a:t>
            </a:r>
            <a:r>
              <a:rPr lang="en-US" altLang="zh-CN" sz="2250" b="1" dirty="0"/>
              <a:t>Learning</a:t>
            </a:r>
          </a:p>
          <a:p>
            <a:pPr marL="0" indent="0">
              <a:buNone/>
            </a:pPr>
            <a:endParaRPr lang="en-US" sz="2250" dirty="0"/>
          </a:p>
          <a:p>
            <a:r>
              <a:rPr lang="en-US" altLang="zh-CN" sz="2250" dirty="0">
                <a:solidFill>
                  <a:schemeClr val="accent3"/>
                </a:solidFill>
              </a:rPr>
              <a:t>Deep</a:t>
            </a:r>
            <a:r>
              <a:rPr lang="zh-CN" altLang="en-US" sz="2250" dirty="0">
                <a:solidFill>
                  <a:schemeClr val="accent3"/>
                </a:solidFill>
              </a:rPr>
              <a:t> </a:t>
            </a:r>
            <a:r>
              <a:rPr lang="en-US" altLang="zh-CN" sz="2250" dirty="0">
                <a:solidFill>
                  <a:schemeClr val="accent3"/>
                </a:solidFill>
              </a:rPr>
              <a:t>Learning</a:t>
            </a:r>
            <a:r>
              <a:rPr lang="zh-CN" altLang="en-US" sz="2250" dirty="0">
                <a:solidFill>
                  <a:schemeClr val="accent3"/>
                </a:solidFill>
              </a:rPr>
              <a:t> </a:t>
            </a:r>
            <a:r>
              <a:rPr lang="en-US" altLang="zh-CN" sz="2250" dirty="0">
                <a:solidFill>
                  <a:schemeClr val="accent3"/>
                </a:solidFill>
              </a:rPr>
              <a:t>(DL)</a:t>
            </a:r>
          </a:p>
          <a:p>
            <a:pPr marL="0" indent="0">
              <a:buNone/>
            </a:pPr>
            <a:endParaRPr lang="en-US" altLang="zh-CN" sz="2250" dirty="0"/>
          </a:p>
          <a:p>
            <a:r>
              <a:rPr lang="en-US" altLang="zh-CN" sz="2250" dirty="0">
                <a:solidFill>
                  <a:schemeClr val="accent3"/>
                </a:solidFill>
              </a:rPr>
              <a:t>Tutorial</a:t>
            </a:r>
            <a:r>
              <a:rPr lang="zh-CN" altLang="en-US" sz="2250" dirty="0">
                <a:solidFill>
                  <a:schemeClr val="accent3"/>
                </a:solidFill>
              </a:rPr>
              <a:t> </a:t>
            </a:r>
            <a:r>
              <a:rPr lang="en-US" altLang="zh-CN" sz="2250" dirty="0">
                <a:solidFill>
                  <a:schemeClr val="accent3"/>
                </a:solidFill>
              </a:rPr>
              <a:t>on</a:t>
            </a:r>
            <a:r>
              <a:rPr lang="zh-CN" altLang="en-US" sz="2250" dirty="0">
                <a:solidFill>
                  <a:schemeClr val="accent3"/>
                </a:solidFill>
              </a:rPr>
              <a:t> </a:t>
            </a:r>
            <a:r>
              <a:rPr lang="en-US" altLang="zh-CN" sz="2250" dirty="0">
                <a:solidFill>
                  <a:schemeClr val="accent3"/>
                </a:solidFill>
              </a:rPr>
              <a:t>DL</a:t>
            </a:r>
            <a:endParaRPr lang="en-US" sz="2250" dirty="0">
              <a:solidFill>
                <a:schemeClr val="accent3"/>
              </a:solidFill>
            </a:endParaRP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6858426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F86B0-F8D8-A849-B43F-BCF40783D5A7}"/>
              </a:ext>
            </a:extLst>
          </p:cNvPr>
          <p:cNvSpPr>
            <a:spLocks noGrp="1"/>
          </p:cNvSpPr>
          <p:nvPr>
            <p:ph type="title"/>
          </p:nvPr>
        </p:nvSpPr>
        <p:spPr/>
        <p:txBody>
          <a:bodyPr/>
          <a:lstStyle/>
          <a:p>
            <a:endParaRPr lang="en-US"/>
          </a:p>
        </p:txBody>
      </p:sp>
      <p:pic>
        <p:nvPicPr>
          <p:cNvPr id="4" name="Picture 3" descr="A screenshot of a social media post&#10;&#10;Description automatically generated">
            <a:extLst>
              <a:ext uri="{FF2B5EF4-FFF2-40B4-BE49-F238E27FC236}">
                <a16:creationId xmlns:a16="http://schemas.microsoft.com/office/drawing/2014/main" id="{EC222281-BBFA-4A4E-A4A4-E0DE28BA5E3C}"/>
              </a:ext>
            </a:extLst>
          </p:cNvPr>
          <p:cNvPicPr>
            <a:picLocks noChangeAspect="1"/>
          </p:cNvPicPr>
          <p:nvPr/>
        </p:nvPicPr>
        <p:blipFill>
          <a:blip r:embed="rId2"/>
          <a:stretch>
            <a:fillRect/>
          </a:stretch>
        </p:blipFill>
        <p:spPr>
          <a:xfrm>
            <a:off x="1556439" y="0"/>
            <a:ext cx="9079122" cy="6858000"/>
          </a:xfrm>
          <a:prstGeom prst="rect">
            <a:avLst/>
          </a:prstGeom>
        </p:spPr>
      </p:pic>
    </p:spTree>
    <p:extLst>
      <p:ext uri="{BB962C8B-B14F-4D97-AF65-F5344CB8AC3E}">
        <p14:creationId xmlns:p14="http://schemas.microsoft.com/office/powerpoint/2010/main" val="26600485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BD53D-1B09-BC40-BD84-4CBB999B908D}"/>
              </a:ext>
            </a:extLst>
          </p:cNvPr>
          <p:cNvSpPr>
            <a:spLocks noGrp="1"/>
          </p:cNvSpPr>
          <p:nvPr>
            <p:ph type="title"/>
          </p:nvPr>
        </p:nvSpPr>
        <p:spPr/>
        <p:txBody>
          <a:bodyPr/>
          <a:lstStyle/>
          <a:p>
            <a:endParaRPr lang="en-US"/>
          </a:p>
        </p:txBody>
      </p:sp>
      <p:pic>
        <p:nvPicPr>
          <p:cNvPr id="4" name="Picture 3" descr="A screenshot of a social media post&#10;&#10;Description automatically generated">
            <a:extLst>
              <a:ext uri="{FF2B5EF4-FFF2-40B4-BE49-F238E27FC236}">
                <a16:creationId xmlns:a16="http://schemas.microsoft.com/office/drawing/2014/main" id="{C135418E-6683-D641-B1EE-B07FB76D6EA8}"/>
              </a:ext>
            </a:extLst>
          </p:cNvPr>
          <p:cNvPicPr>
            <a:picLocks noChangeAspect="1"/>
          </p:cNvPicPr>
          <p:nvPr/>
        </p:nvPicPr>
        <p:blipFill>
          <a:blip r:embed="rId2"/>
          <a:stretch>
            <a:fillRect/>
          </a:stretch>
        </p:blipFill>
        <p:spPr>
          <a:xfrm>
            <a:off x="1531645" y="0"/>
            <a:ext cx="9128709" cy="6858000"/>
          </a:xfrm>
          <a:prstGeom prst="rect">
            <a:avLst/>
          </a:prstGeom>
        </p:spPr>
      </p:pic>
    </p:spTree>
    <p:extLst>
      <p:ext uri="{BB962C8B-B14F-4D97-AF65-F5344CB8AC3E}">
        <p14:creationId xmlns:p14="http://schemas.microsoft.com/office/powerpoint/2010/main" val="2693979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9B4E2-E220-4B19-88B8-45C733B959D6}"/>
              </a:ext>
            </a:extLst>
          </p:cNvPr>
          <p:cNvSpPr>
            <a:spLocks noGrp="1"/>
          </p:cNvSpPr>
          <p:nvPr>
            <p:ph type="title"/>
          </p:nvPr>
        </p:nvSpPr>
        <p:spPr/>
        <p:txBody>
          <a:bodyPr/>
          <a:lstStyle/>
          <a:p>
            <a:r>
              <a:rPr lang="en-US" dirty="0"/>
              <a:t>In This Lecture</a:t>
            </a:r>
          </a:p>
        </p:txBody>
      </p:sp>
      <p:sp>
        <p:nvSpPr>
          <p:cNvPr id="3" name="Content Placeholder 2">
            <a:extLst>
              <a:ext uri="{FF2B5EF4-FFF2-40B4-BE49-F238E27FC236}">
                <a16:creationId xmlns:a16="http://schemas.microsoft.com/office/drawing/2014/main" id="{121F55BA-8412-47A5-A3E9-B5F7F8FB1D01}"/>
              </a:ext>
            </a:extLst>
          </p:cNvPr>
          <p:cNvSpPr>
            <a:spLocks noGrp="1"/>
          </p:cNvSpPr>
          <p:nvPr>
            <p:ph idx="1"/>
          </p:nvPr>
        </p:nvSpPr>
        <p:spPr/>
        <p:txBody>
          <a:bodyPr>
            <a:normAutofit/>
          </a:bodyPr>
          <a:lstStyle/>
          <a:p>
            <a:r>
              <a:rPr lang="en-US" sz="2250" b="1" dirty="0"/>
              <a:t>What is Machine Learning?</a:t>
            </a:r>
          </a:p>
          <a:p>
            <a:pPr marL="0" indent="0">
              <a:buNone/>
            </a:pPr>
            <a:endParaRPr lang="en-US" sz="2250" dirty="0"/>
          </a:p>
          <a:p>
            <a:r>
              <a:rPr lang="en-US" altLang="zh-CN" sz="2250" dirty="0">
                <a:solidFill>
                  <a:schemeClr val="bg1">
                    <a:lumMod val="65000"/>
                  </a:schemeClr>
                </a:solidFill>
              </a:rPr>
              <a:t>Linear</a:t>
            </a:r>
            <a:r>
              <a:rPr lang="zh-CN" altLang="en-US" sz="2250" dirty="0">
                <a:solidFill>
                  <a:schemeClr val="bg1">
                    <a:lumMod val="65000"/>
                  </a:schemeClr>
                </a:solidFill>
              </a:rPr>
              <a:t> </a:t>
            </a:r>
            <a:r>
              <a:rPr lang="en-US" altLang="zh-CN" sz="2250" dirty="0">
                <a:solidFill>
                  <a:schemeClr val="bg1">
                    <a:lumMod val="65000"/>
                  </a:schemeClr>
                </a:solidFill>
              </a:rPr>
              <a:t>regression</a:t>
            </a:r>
          </a:p>
          <a:p>
            <a:pPr marL="0" indent="0">
              <a:buNone/>
            </a:pPr>
            <a:endParaRPr lang="en-US" altLang="zh-CN" sz="2250" dirty="0"/>
          </a:p>
          <a:p>
            <a:r>
              <a:rPr lang="en-US" altLang="zh-CN" sz="2250" dirty="0">
                <a:solidFill>
                  <a:schemeClr val="accent3"/>
                </a:solidFill>
              </a:rPr>
              <a:t>Bayesian</a:t>
            </a:r>
            <a:r>
              <a:rPr lang="zh-CN" altLang="en-US" sz="2250" dirty="0">
                <a:solidFill>
                  <a:schemeClr val="accent3"/>
                </a:solidFill>
              </a:rPr>
              <a:t> </a:t>
            </a:r>
            <a:r>
              <a:rPr lang="en-US" altLang="zh-CN" sz="2250" dirty="0">
                <a:solidFill>
                  <a:schemeClr val="accent3"/>
                </a:solidFill>
              </a:rPr>
              <a:t>Learning</a:t>
            </a:r>
          </a:p>
          <a:p>
            <a:pPr marL="0" indent="0">
              <a:buNone/>
            </a:pPr>
            <a:endParaRPr lang="en-US" sz="2250" dirty="0"/>
          </a:p>
          <a:p>
            <a:r>
              <a:rPr lang="en-US" altLang="zh-CN" sz="2250" dirty="0">
                <a:solidFill>
                  <a:schemeClr val="accent3"/>
                </a:solidFill>
              </a:rPr>
              <a:t>Deep</a:t>
            </a:r>
            <a:r>
              <a:rPr lang="zh-CN" altLang="en-US" sz="2250" dirty="0">
                <a:solidFill>
                  <a:schemeClr val="accent3"/>
                </a:solidFill>
              </a:rPr>
              <a:t> </a:t>
            </a:r>
            <a:r>
              <a:rPr lang="en-US" altLang="zh-CN" sz="2250" dirty="0">
                <a:solidFill>
                  <a:schemeClr val="accent3"/>
                </a:solidFill>
              </a:rPr>
              <a:t>Learning</a:t>
            </a:r>
            <a:r>
              <a:rPr lang="zh-CN" altLang="en-US" sz="2250" dirty="0">
                <a:solidFill>
                  <a:schemeClr val="accent3"/>
                </a:solidFill>
              </a:rPr>
              <a:t> </a:t>
            </a:r>
            <a:r>
              <a:rPr lang="en-US" altLang="zh-CN" sz="2250" dirty="0">
                <a:solidFill>
                  <a:schemeClr val="accent3"/>
                </a:solidFill>
              </a:rPr>
              <a:t>(DL)</a:t>
            </a:r>
          </a:p>
          <a:p>
            <a:pPr marL="0" indent="0">
              <a:buNone/>
            </a:pPr>
            <a:endParaRPr lang="en-US" altLang="zh-CN" sz="2250" dirty="0"/>
          </a:p>
          <a:p>
            <a:r>
              <a:rPr lang="en-US" altLang="zh-CN" sz="2250" dirty="0">
                <a:solidFill>
                  <a:schemeClr val="accent3"/>
                </a:solidFill>
              </a:rPr>
              <a:t>Tutorial</a:t>
            </a:r>
            <a:r>
              <a:rPr lang="zh-CN" altLang="en-US" sz="2250" dirty="0">
                <a:solidFill>
                  <a:schemeClr val="accent3"/>
                </a:solidFill>
              </a:rPr>
              <a:t> </a:t>
            </a:r>
            <a:r>
              <a:rPr lang="en-US" altLang="zh-CN" sz="2250" dirty="0">
                <a:solidFill>
                  <a:schemeClr val="accent3"/>
                </a:solidFill>
              </a:rPr>
              <a:t>on</a:t>
            </a:r>
            <a:r>
              <a:rPr lang="zh-CN" altLang="en-US" sz="2250" dirty="0">
                <a:solidFill>
                  <a:schemeClr val="accent3"/>
                </a:solidFill>
              </a:rPr>
              <a:t> </a:t>
            </a:r>
            <a:r>
              <a:rPr lang="en-US" altLang="zh-CN" sz="2250" dirty="0">
                <a:solidFill>
                  <a:schemeClr val="accent3"/>
                </a:solidFill>
              </a:rPr>
              <a:t>DL</a:t>
            </a:r>
            <a:endParaRPr lang="en-US" sz="2250" dirty="0">
              <a:solidFill>
                <a:schemeClr val="accent3"/>
              </a:solidFill>
            </a:endParaRP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8882191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415D5-0AFC-9841-A5BE-A2F89B9AADDC}"/>
              </a:ext>
            </a:extLst>
          </p:cNvPr>
          <p:cNvSpPr>
            <a:spLocks noGrp="1"/>
          </p:cNvSpPr>
          <p:nvPr>
            <p:ph type="title"/>
          </p:nvPr>
        </p:nvSpPr>
        <p:spPr/>
        <p:txBody>
          <a:bodyPr/>
          <a:lstStyle/>
          <a:p>
            <a:endParaRPr lang="en-US"/>
          </a:p>
        </p:txBody>
      </p:sp>
      <p:pic>
        <p:nvPicPr>
          <p:cNvPr id="4" name="Picture 3" descr="A screenshot of a social media post&#10;&#10;Description automatically generated">
            <a:extLst>
              <a:ext uri="{FF2B5EF4-FFF2-40B4-BE49-F238E27FC236}">
                <a16:creationId xmlns:a16="http://schemas.microsoft.com/office/drawing/2014/main" id="{ACDFA6AD-BA10-7544-9F84-EE0FF0D5937A}"/>
              </a:ext>
            </a:extLst>
          </p:cNvPr>
          <p:cNvPicPr>
            <a:picLocks noChangeAspect="1"/>
          </p:cNvPicPr>
          <p:nvPr/>
        </p:nvPicPr>
        <p:blipFill>
          <a:blip r:embed="rId2"/>
          <a:stretch>
            <a:fillRect/>
          </a:stretch>
        </p:blipFill>
        <p:spPr>
          <a:xfrm>
            <a:off x="1525546" y="0"/>
            <a:ext cx="9140907" cy="6858000"/>
          </a:xfrm>
          <a:prstGeom prst="rect">
            <a:avLst/>
          </a:prstGeom>
        </p:spPr>
      </p:pic>
    </p:spTree>
    <p:extLst>
      <p:ext uri="{BB962C8B-B14F-4D97-AF65-F5344CB8AC3E}">
        <p14:creationId xmlns:p14="http://schemas.microsoft.com/office/powerpoint/2010/main" val="35152725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10970-7EDD-1648-A95B-A3A09C25B60D}"/>
              </a:ext>
            </a:extLst>
          </p:cNvPr>
          <p:cNvSpPr>
            <a:spLocks noGrp="1"/>
          </p:cNvSpPr>
          <p:nvPr>
            <p:ph type="title"/>
          </p:nvPr>
        </p:nvSpPr>
        <p:spPr/>
        <p:txBody>
          <a:bodyPr/>
          <a:lstStyle/>
          <a:p>
            <a:endParaRPr lang="en-US"/>
          </a:p>
        </p:txBody>
      </p:sp>
      <p:pic>
        <p:nvPicPr>
          <p:cNvPr id="4" name="Picture 3" descr="A screenshot of a cell phone&#10;&#10;Description automatically generated">
            <a:extLst>
              <a:ext uri="{FF2B5EF4-FFF2-40B4-BE49-F238E27FC236}">
                <a16:creationId xmlns:a16="http://schemas.microsoft.com/office/drawing/2014/main" id="{6174189E-9B15-1742-B687-EA31A4BA9B89}"/>
              </a:ext>
            </a:extLst>
          </p:cNvPr>
          <p:cNvPicPr>
            <a:picLocks noChangeAspect="1"/>
          </p:cNvPicPr>
          <p:nvPr/>
        </p:nvPicPr>
        <p:blipFill>
          <a:blip r:embed="rId2"/>
          <a:stretch>
            <a:fillRect/>
          </a:stretch>
        </p:blipFill>
        <p:spPr>
          <a:xfrm>
            <a:off x="1510004" y="0"/>
            <a:ext cx="9171992" cy="6858000"/>
          </a:xfrm>
          <a:prstGeom prst="rect">
            <a:avLst/>
          </a:prstGeom>
        </p:spPr>
      </p:pic>
    </p:spTree>
    <p:extLst>
      <p:ext uri="{BB962C8B-B14F-4D97-AF65-F5344CB8AC3E}">
        <p14:creationId xmlns:p14="http://schemas.microsoft.com/office/powerpoint/2010/main" val="10972720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C724-7827-4040-9F48-E28D02F909D7}"/>
              </a:ext>
            </a:extLst>
          </p:cNvPr>
          <p:cNvSpPr>
            <a:spLocks noGrp="1"/>
          </p:cNvSpPr>
          <p:nvPr>
            <p:ph type="title"/>
          </p:nvPr>
        </p:nvSpPr>
        <p:spPr/>
        <p:txBody>
          <a:bodyPr/>
          <a:lstStyle/>
          <a:p>
            <a:endParaRPr lang="en-US"/>
          </a:p>
        </p:txBody>
      </p:sp>
      <p:pic>
        <p:nvPicPr>
          <p:cNvPr id="4" name="Picture 3" descr="A screenshot of a social media post&#10;&#10;Description automatically generated">
            <a:extLst>
              <a:ext uri="{FF2B5EF4-FFF2-40B4-BE49-F238E27FC236}">
                <a16:creationId xmlns:a16="http://schemas.microsoft.com/office/drawing/2014/main" id="{0D5E3CBA-F6AC-C742-AA3A-33DD8AB7DC18}"/>
              </a:ext>
            </a:extLst>
          </p:cNvPr>
          <p:cNvPicPr>
            <a:picLocks noChangeAspect="1"/>
          </p:cNvPicPr>
          <p:nvPr/>
        </p:nvPicPr>
        <p:blipFill>
          <a:blip r:embed="rId2"/>
          <a:stretch>
            <a:fillRect/>
          </a:stretch>
        </p:blipFill>
        <p:spPr>
          <a:xfrm>
            <a:off x="1527102" y="0"/>
            <a:ext cx="9137796" cy="6858000"/>
          </a:xfrm>
          <a:prstGeom prst="rect">
            <a:avLst/>
          </a:prstGeom>
        </p:spPr>
      </p:pic>
    </p:spTree>
    <p:extLst>
      <p:ext uri="{BB962C8B-B14F-4D97-AF65-F5344CB8AC3E}">
        <p14:creationId xmlns:p14="http://schemas.microsoft.com/office/powerpoint/2010/main" val="37439951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3A0F-302A-0448-97C5-AF587A93B371}"/>
              </a:ext>
            </a:extLst>
          </p:cNvPr>
          <p:cNvSpPr>
            <a:spLocks noGrp="1"/>
          </p:cNvSpPr>
          <p:nvPr>
            <p:ph type="title"/>
          </p:nvPr>
        </p:nvSpPr>
        <p:spPr/>
        <p:txBody>
          <a:bodyPr/>
          <a:lstStyle/>
          <a:p>
            <a:endParaRPr lang="en-US"/>
          </a:p>
        </p:txBody>
      </p:sp>
      <p:pic>
        <p:nvPicPr>
          <p:cNvPr id="4" name="Picture 3" descr="A screenshot of a social media post&#10;&#10;Description automatically generated">
            <a:extLst>
              <a:ext uri="{FF2B5EF4-FFF2-40B4-BE49-F238E27FC236}">
                <a16:creationId xmlns:a16="http://schemas.microsoft.com/office/drawing/2014/main" id="{FE4C4A7E-4B45-E541-B128-A189975011FF}"/>
              </a:ext>
            </a:extLst>
          </p:cNvPr>
          <p:cNvPicPr>
            <a:picLocks noChangeAspect="1"/>
          </p:cNvPicPr>
          <p:nvPr/>
        </p:nvPicPr>
        <p:blipFill>
          <a:blip r:embed="rId2"/>
          <a:stretch>
            <a:fillRect/>
          </a:stretch>
        </p:blipFill>
        <p:spPr>
          <a:xfrm>
            <a:off x="1527102" y="0"/>
            <a:ext cx="9137796" cy="6858000"/>
          </a:xfrm>
          <a:prstGeom prst="rect">
            <a:avLst/>
          </a:prstGeom>
        </p:spPr>
      </p:pic>
    </p:spTree>
    <p:extLst>
      <p:ext uri="{BB962C8B-B14F-4D97-AF65-F5344CB8AC3E}">
        <p14:creationId xmlns:p14="http://schemas.microsoft.com/office/powerpoint/2010/main" val="15662968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clock&#10;&#10;Description automatically generated">
            <a:extLst>
              <a:ext uri="{FF2B5EF4-FFF2-40B4-BE49-F238E27FC236}">
                <a16:creationId xmlns:a16="http://schemas.microsoft.com/office/drawing/2014/main" id="{C8A0FA82-DE81-824E-98AF-B784790E68D6}"/>
              </a:ext>
            </a:extLst>
          </p:cNvPr>
          <p:cNvPicPr>
            <a:picLocks noChangeAspect="1"/>
          </p:cNvPicPr>
          <p:nvPr/>
        </p:nvPicPr>
        <p:blipFill>
          <a:blip r:embed="rId2"/>
          <a:stretch>
            <a:fillRect/>
          </a:stretch>
        </p:blipFill>
        <p:spPr>
          <a:xfrm>
            <a:off x="643467" y="1775354"/>
            <a:ext cx="5291666" cy="3307291"/>
          </a:xfrm>
          <a:prstGeom prst="rect">
            <a:avLst/>
          </a:prstGeom>
        </p:spPr>
      </p:pic>
      <p:pic>
        <p:nvPicPr>
          <p:cNvPr id="8" name="Picture 7" descr="A picture containing clock&#10;&#10;Description automatically generated">
            <a:extLst>
              <a:ext uri="{FF2B5EF4-FFF2-40B4-BE49-F238E27FC236}">
                <a16:creationId xmlns:a16="http://schemas.microsoft.com/office/drawing/2014/main" id="{00552432-E7E1-4148-881D-F873637A7C5A}"/>
              </a:ext>
            </a:extLst>
          </p:cNvPr>
          <p:cNvPicPr>
            <a:picLocks noChangeAspect="1"/>
          </p:cNvPicPr>
          <p:nvPr/>
        </p:nvPicPr>
        <p:blipFill>
          <a:blip r:embed="rId3"/>
          <a:stretch>
            <a:fillRect/>
          </a:stretch>
        </p:blipFill>
        <p:spPr>
          <a:xfrm>
            <a:off x="6256865" y="1848115"/>
            <a:ext cx="5291667" cy="3161770"/>
          </a:xfrm>
          <a:prstGeom prst="rect">
            <a:avLst/>
          </a:prstGeom>
        </p:spPr>
      </p:pic>
      <p:sp>
        <p:nvSpPr>
          <p:cNvPr id="9" name="TextBox 8">
            <a:extLst>
              <a:ext uri="{FF2B5EF4-FFF2-40B4-BE49-F238E27FC236}">
                <a16:creationId xmlns:a16="http://schemas.microsoft.com/office/drawing/2014/main" id="{958FFD37-8511-4C4A-A07C-A29A224B46D0}"/>
              </a:ext>
            </a:extLst>
          </p:cNvPr>
          <p:cNvSpPr txBox="1"/>
          <p:nvPr/>
        </p:nvSpPr>
        <p:spPr>
          <a:xfrm>
            <a:off x="643468" y="5338119"/>
            <a:ext cx="5139494" cy="369332"/>
          </a:xfrm>
          <a:prstGeom prst="rect">
            <a:avLst/>
          </a:prstGeom>
          <a:noFill/>
        </p:spPr>
        <p:txBody>
          <a:bodyPr wrap="square" rtlCol="0">
            <a:spAutoFit/>
          </a:bodyPr>
          <a:lstStyle/>
          <a:p>
            <a:pPr algn="ctr"/>
            <a:r>
              <a:rPr lang="en-US" dirty="0"/>
              <a:t>Histogram of lightness feature</a:t>
            </a:r>
          </a:p>
        </p:txBody>
      </p:sp>
      <p:sp>
        <p:nvSpPr>
          <p:cNvPr id="12" name="TextBox 11">
            <a:extLst>
              <a:ext uri="{FF2B5EF4-FFF2-40B4-BE49-F238E27FC236}">
                <a16:creationId xmlns:a16="http://schemas.microsoft.com/office/drawing/2014/main" id="{9403F584-B52E-CF45-B26B-6FF5F1FFAB02}"/>
              </a:ext>
            </a:extLst>
          </p:cNvPr>
          <p:cNvSpPr txBox="1"/>
          <p:nvPr/>
        </p:nvSpPr>
        <p:spPr>
          <a:xfrm>
            <a:off x="5827276" y="5353483"/>
            <a:ext cx="5139494" cy="369332"/>
          </a:xfrm>
          <a:prstGeom prst="rect">
            <a:avLst/>
          </a:prstGeom>
          <a:noFill/>
        </p:spPr>
        <p:txBody>
          <a:bodyPr wrap="square" rtlCol="0">
            <a:spAutoFit/>
          </a:bodyPr>
          <a:lstStyle/>
          <a:p>
            <a:pPr algn="ctr"/>
            <a:r>
              <a:rPr lang="en-US" dirty="0"/>
              <a:t>Histogram of length feature</a:t>
            </a:r>
          </a:p>
        </p:txBody>
      </p:sp>
      <p:sp>
        <p:nvSpPr>
          <p:cNvPr id="13" name="Title 1">
            <a:extLst>
              <a:ext uri="{FF2B5EF4-FFF2-40B4-BE49-F238E27FC236}">
                <a16:creationId xmlns:a16="http://schemas.microsoft.com/office/drawing/2014/main" id="{6F0F6819-64A1-3A4E-8158-B9775C63075B}"/>
              </a:ext>
            </a:extLst>
          </p:cNvPr>
          <p:cNvSpPr>
            <a:spLocks noGrp="1"/>
          </p:cNvSpPr>
          <p:nvPr>
            <p:ph type="title"/>
          </p:nvPr>
        </p:nvSpPr>
        <p:spPr>
          <a:xfrm>
            <a:off x="838200" y="365125"/>
            <a:ext cx="10515600" cy="1325563"/>
          </a:xfrm>
        </p:spPr>
        <p:txBody>
          <a:bodyPr/>
          <a:lstStyle/>
          <a:p>
            <a:r>
              <a:rPr lang="en-US" dirty="0"/>
              <a:t>Class </a:t>
            </a:r>
            <a:r>
              <a:rPr lang="en-US"/>
              <a:t>probability density</a:t>
            </a:r>
          </a:p>
        </p:txBody>
      </p:sp>
    </p:spTree>
    <p:extLst>
      <p:ext uri="{BB962C8B-B14F-4D97-AF65-F5344CB8AC3E}">
        <p14:creationId xmlns:p14="http://schemas.microsoft.com/office/powerpoint/2010/main" val="35203190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66F64-86AB-1C4B-9F13-55CFA074F16B}"/>
              </a:ext>
            </a:extLst>
          </p:cNvPr>
          <p:cNvSpPr>
            <a:spLocks noGrp="1"/>
          </p:cNvSpPr>
          <p:nvPr>
            <p:ph type="title"/>
          </p:nvPr>
        </p:nvSpPr>
        <p:spPr/>
        <p:txBody>
          <a:bodyPr/>
          <a:lstStyle/>
          <a:p>
            <a:endParaRPr lang="en-US"/>
          </a:p>
        </p:txBody>
      </p:sp>
      <p:pic>
        <p:nvPicPr>
          <p:cNvPr id="4" name="Picture 3" descr="A close up of a map&#10;&#10;Description automatically generated">
            <a:extLst>
              <a:ext uri="{FF2B5EF4-FFF2-40B4-BE49-F238E27FC236}">
                <a16:creationId xmlns:a16="http://schemas.microsoft.com/office/drawing/2014/main" id="{A14CE15F-A03D-9041-ACD7-8B082077866A}"/>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9181919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19ACE-9B46-CB47-91DE-82DBC0C84FA9}"/>
              </a:ext>
            </a:extLst>
          </p:cNvPr>
          <p:cNvSpPr>
            <a:spLocks noGrp="1"/>
          </p:cNvSpPr>
          <p:nvPr>
            <p:ph type="title"/>
          </p:nvPr>
        </p:nvSpPr>
        <p:spPr/>
        <p:txBody>
          <a:bodyPr/>
          <a:lstStyle/>
          <a:p>
            <a:endParaRPr lang="en-US"/>
          </a:p>
        </p:txBody>
      </p:sp>
      <p:pic>
        <p:nvPicPr>
          <p:cNvPr id="4" name="Picture 3" descr="A screenshot of a cell phone&#10;&#10;Description automatically generated">
            <a:extLst>
              <a:ext uri="{FF2B5EF4-FFF2-40B4-BE49-F238E27FC236}">
                <a16:creationId xmlns:a16="http://schemas.microsoft.com/office/drawing/2014/main" id="{E03B2F33-3C2E-D54C-B417-5F682653C69E}"/>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5716112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03A8A-08BF-084C-A8C7-38C1CAF5F4E7}"/>
              </a:ext>
            </a:extLst>
          </p:cNvPr>
          <p:cNvSpPr>
            <a:spLocks noGrp="1"/>
          </p:cNvSpPr>
          <p:nvPr>
            <p:ph type="title"/>
          </p:nvPr>
        </p:nvSpPr>
        <p:spPr/>
        <p:txBody>
          <a:bodyPr/>
          <a:lstStyle/>
          <a:p>
            <a:endParaRPr lang="en-US"/>
          </a:p>
        </p:txBody>
      </p:sp>
      <p:pic>
        <p:nvPicPr>
          <p:cNvPr id="4" name="Picture 3" descr="A screenshot of a map&#10;&#10;Description automatically generated">
            <a:extLst>
              <a:ext uri="{FF2B5EF4-FFF2-40B4-BE49-F238E27FC236}">
                <a16:creationId xmlns:a16="http://schemas.microsoft.com/office/drawing/2014/main" id="{21658473-C7B5-4C42-8128-E252D267AEB9}"/>
              </a:ext>
            </a:extLst>
          </p:cNvPr>
          <p:cNvPicPr>
            <a:picLocks noChangeAspect="1"/>
          </p:cNvPicPr>
          <p:nvPr/>
        </p:nvPicPr>
        <p:blipFill>
          <a:blip r:embed="rId2"/>
          <a:stretch>
            <a:fillRect/>
          </a:stretch>
        </p:blipFill>
        <p:spPr>
          <a:xfrm>
            <a:off x="1522449" y="0"/>
            <a:ext cx="9147102" cy="6858000"/>
          </a:xfrm>
          <a:prstGeom prst="rect">
            <a:avLst/>
          </a:prstGeom>
        </p:spPr>
      </p:pic>
    </p:spTree>
    <p:extLst>
      <p:ext uri="{BB962C8B-B14F-4D97-AF65-F5344CB8AC3E}">
        <p14:creationId xmlns:p14="http://schemas.microsoft.com/office/powerpoint/2010/main" val="15389856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CFB47-B7B3-B34F-9AE4-11C043D3CF3F}"/>
              </a:ext>
            </a:extLst>
          </p:cNvPr>
          <p:cNvSpPr>
            <a:spLocks noGrp="1"/>
          </p:cNvSpPr>
          <p:nvPr>
            <p:ph type="title"/>
          </p:nvPr>
        </p:nvSpPr>
        <p:spPr/>
        <p:txBody>
          <a:bodyPr/>
          <a:lstStyle/>
          <a:p>
            <a:endParaRPr lang="en-US"/>
          </a:p>
        </p:txBody>
      </p:sp>
      <p:pic>
        <p:nvPicPr>
          <p:cNvPr id="4" name="Picture 3" descr="A screenshot of a cell phone&#10;&#10;Description automatically generated">
            <a:extLst>
              <a:ext uri="{FF2B5EF4-FFF2-40B4-BE49-F238E27FC236}">
                <a16:creationId xmlns:a16="http://schemas.microsoft.com/office/drawing/2014/main" id="{6D6E2C24-FD4D-E440-8572-CB3E3366F26A}"/>
              </a:ext>
            </a:extLst>
          </p:cNvPr>
          <p:cNvPicPr>
            <a:picLocks noChangeAspect="1"/>
          </p:cNvPicPr>
          <p:nvPr/>
        </p:nvPicPr>
        <p:blipFill>
          <a:blip r:embed="rId2"/>
          <a:stretch>
            <a:fillRect/>
          </a:stretch>
        </p:blipFill>
        <p:spPr>
          <a:xfrm>
            <a:off x="1534827" y="0"/>
            <a:ext cx="9122346" cy="6858000"/>
          </a:xfrm>
          <a:prstGeom prst="rect">
            <a:avLst/>
          </a:prstGeom>
        </p:spPr>
      </p:pic>
    </p:spTree>
    <p:extLst>
      <p:ext uri="{BB962C8B-B14F-4D97-AF65-F5344CB8AC3E}">
        <p14:creationId xmlns:p14="http://schemas.microsoft.com/office/powerpoint/2010/main" val="25156357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71F1B-880B-B341-8F08-DAE997877C5D}"/>
              </a:ext>
            </a:extLst>
          </p:cNvPr>
          <p:cNvSpPr>
            <a:spLocks noGrp="1"/>
          </p:cNvSpPr>
          <p:nvPr>
            <p:ph type="title"/>
          </p:nvPr>
        </p:nvSpPr>
        <p:spPr/>
        <p:txBody>
          <a:bodyPr/>
          <a:lstStyle/>
          <a:p>
            <a:endParaRPr lang="en-US"/>
          </a:p>
        </p:txBody>
      </p:sp>
      <p:pic>
        <p:nvPicPr>
          <p:cNvPr id="4" name="Picture 3" descr="A screenshot of a social media post&#10;&#10;Description automatically generated">
            <a:extLst>
              <a:ext uri="{FF2B5EF4-FFF2-40B4-BE49-F238E27FC236}">
                <a16:creationId xmlns:a16="http://schemas.microsoft.com/office/drawing/2014/main" id="{C8229EE0-BAF8-D64D-A0E1-90772D21D539}"/>
              </a:ext>
            </a:extLst>
          </p:cNvPr>
          <p:cNvPicPr>
            <a:picLocks noChangeAspect="1"/>
          </p:cNvPicPr>
          <p:nvPr/>
        </p:nvPicPr>
        <p:blipFill>
          <a:blip r:embed="rId2"/>
          <a:stretch>
            <a:fillRect/>
          </a:stretch>
        </p:blipFill>
        <p:spPr>
          <a:xfrm>
            <a:off x="1534827" y="0"/>
            <a:ext cx="9122346" cy="6858000"/>
          </a:xfrm>
          <a:prstGeom prst="rect">
            <a:avLst/>
          </a:prstGeom>
        </p:spPr>
      </p:pic>
    </p:spTree>
    <p:extLst>
      <p:ext uri="{BB962C8B-B14F-4D97-AF65-F5344CB8AC3E}">
        <p14:creationId xmlns:p14="http://schemas.microsoft.com/office/powerpoint/2010/main" val="2630889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ADA3FB5-6570-48C3-B670-B06803928E0C}"/>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t>Difference between AI, ML and DL</a:t>
            </a:r>
          </a:p>
        </p:txBody>
      </p:sp>
      <p:pic>
        <p:nvPicPr>
          <p:cNvPr id="4" name="Picture 4" descr="A screenshot of a cell phone&#10;&#10;Description automatically generated">
            <a:extLst>
              <a:ext uri="{FF2B5EF4-FFF2-40B4-BE49-F238E27FC236}">
                <a16:creationId xmlns:a16="http://schemas.microsoft.com/office/drawing/2014/main" id="{3B609F5C-2D4B-4D4B-ACFD-4923E5E54DA9}"/>
              </a:ext>
            </a:extLst>
          </p:cNvPr>
          <p:cNvPicPr>
            <a:picLocks noChangeAspect="1"/>
          </p:cNvPicPr>
          <p:nvPr/>
        </p:nvPicPr>
        <p:blipFill rotWithShape="1">
          <a:blip r:embed="rId2"/>
          <a:srcRect l="108" t="22013" r="-19" b="-188"/>
          <a:stretch/>
        </p:blipFill>
        <p:spPr>
          <a:xfrm>
            <a:off x="15963" y="1396650"/>
            <a:ext cx="12175275" cy="5446362"/>
          </a:xfrm>
          <a:prstGeom prst="rect">
            <a:avLst/>
          </a:prstGeom>
        </p:spPr>
      </p:pic>
    </p:spTree>
    <p:extLst>
      <p:ext uri="{BB962C8B-B14F-4D97-AF65-F5344CB8AC3E}">
        <p14:creationId xmlns:p14="http://schemas.microsoft.com/office/powerpoint/2010/main" val="12751799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6385-54FF-D84A-A70D-2787E5C9931D}"/>
              </a:ext>
            </a:extLst>
          </p:cNvPr>
          <p:cNvSpPr>
            <a:spLocks noGrp="1"/>
          </p:cNvSpPr>
          <p:nvPr>
            <p:ph type="title"/>
          </p:nvPr>
        </p:nvSpPr>
        <p:spPr/>
        <p:txBody>
          <a:bodyPr/>
          <a:lstStyle/>
          <a:p>
            <a:endParaRPr lang="en-US"/>
          </a:p>
        </p:txBody>
      </p:sp>
      <p:pic>
        <p:nvPicPr>
          <p:cNvPr id="4" name="Picture 3" descr="A screenshot of a cell phone&#10;&#10;Description automatically generated">
            <a:extLst>
              <a:ext uri="{FF2B5EF4-FFF2-40B4-BE49-F238E27FC236}">
                <a16:creationId xmlns:a16="http://schemas.microsoft.com/office/drawing/2014/main" id="{52FB2B7A-3662-8840-9F28-DBF7C1CF158B}"/>
              </a:ext>
            </a:extLst>
          </p:cNvPr>
          <p:cNvPicPr>
            <a:picLocks noChangeAspect="1"/>
          </p:cNvPicPr>
          <p:nvPr/>
        </p:nvPicPr>
        <p:blipFill>
          <a:blip r:embed="rId2"/>
          <a:stretch>
            <a:fillRect/>
          </a:stretch>
        </p:blipFill>
        <p:spPr>
          <a:xfrm>
            <a:off x="1537882" y="0"/>
            <a:ext cx="9116235" cy="6858000"/>
          </a:xfrm>
          <a:prstGeom prst="rect">
            <a:avLst/>
          </a:prstGeom>
        </p:spPr>
      </p:pic>
    </p:spTree>
    <p:extLst>
      <p:ext uri="{BB962C8B-B14F-4D97-AF65-F5344CB8AC3E}">
        <p14:creationId xmlns:p14="http://schemas.microsoft.com/office/powerpoint/2010/main" val="15827742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9B4E2-E220-4B19-88B8-45C733B959D6}"/>
              </a:ext>
            </a:extLst>
          </p:cNvPr>
          <p:cNvSpPr>
            <a:spLocks noGrp="1"/>
          </p:cNvSpPr>
          <p:nvPr>
            <p:ph type="title"/>
          </p:nvPr>
        </p:nvSpPr>
        <p:spPr/>
        <p:txBody>
          <a:bodyPr/>
          <a:lstStyle/>
          <a:p>
            <a:r>
              <a:rPr lang="en-US" dirty="0"/>
              <a:t>In This Lecture</a:t>
            </a:r>
          </a:p>
        </p:txBody>
      </p:sp>
      <p:sp>
        <p:nvSpPr>
          <p:cNvPr id="3" name="Content Placeholder 2">
            <a:extLst>
              <a:ext uri="{FF2B5EF4-FFF2-40B4-BE49-F238E27FC236}">
                <a16:creationId xmlns:a16="http://schemas.microsoft.com/office/drawing/2014/main" id="{121F55BA-8412-47A5-A3E9-B5F7F8FB1D01}"/>
              </a:ext>
            </a:extLst>
          </p:cNvPr>
          <p:cNvSpPr>
            <a:spLocks noGrp="1"/>
          </p:cNvSpPr>
          <p:nvPr>
            <p:ph idx="1"/>
          </p:nvPr>
        </p:nvSpPr>
        <p:spPr/>
        <p:txBody>
          <a:bodyPr>
            <a:normAutofit/>
          </a:bodyPr>
          <a:lstStyle/>
          <a:p>
            <a:r>
              <a:rPr lang="en-US" sz="2250" dirty="0">
                <a:solidFill>
                  <a:schemeClr val="accent3"/>
                </a:solidFill>
              </a:rPr>
              <a:t>What is Machine Learning?</a:t>
            </a:r>
          </a:p>
          <a:p>
            <a:pPr marL="0" indent="0">
              <a:buNone/>
            </a:pPr>
            <a:endParaRPr lang="en-US" sz="2250" dirty="0"/>
          </a:p>
          <a:p>
            <a:r>
              <a:rPr lang="en-US" altLang="zh-CN" sz="2250" dirty="0">
                <a:solidFill>
                  <a:schemeClr val="accent3"/>
                </a:solidFill>
              </a:rPr>
              <a:t>Linear</a:t>
            </a:r>
            <a:r>
              <a:rPr lang="zh-CN" altLang="en-US" sz="2250" dirty="0">
                <a:solidFill>
                  <a:schemeClr val="accent3"/>
                </a:solidFill>
              </a:rPr>
              <a:t> </a:t>
            </a:r>
            <a:r>
              <a:rPr lang="en-US" altLang="zh-CN" sz="2250" dirty="0">
                <a:solidFill>
                  <a:schemeClr val="accent3"/>
                </a:solidFill>
              </a:rPr>
              <a:t>regression</a:t>
            </a:r>
          </a:p>
          <a:p>
            <a:pPr marL="0" indent="0">
              <a:buNone/>
            </a:pPr>
            <a:endParaRPr lang="en-US" altLang="zh-CN" sz="2250" dirty="0"/>
          </a:p>
          <a:p>
            <a:r>
              <a:rPr lang="en-US" altLang="zh-CN" sz="2250" dirty="0">
                <a:solidFill>
                  <a:schemeClr val="accent3"/>
                </a:solidFill>
              </a:rPr>
              <a:t>Bayesian</a:t>
            </a:r>
            <a:r>
              <a:rPr lang="zh-CN" altLang="en-US" sz="2250" dirty="0">
                <a:solidFill>
                  <a:schemeClr val="accent3"/>
                </a:solidFill>
              </a:rPr>
              <a:t> </a:t>
            </a:r>
            <a:r>
              <a:rPr lang="en-US" altLang="zh-CN" sz="2250" dirty="0">
                <a:solidFill>
                  <a:schemeClr val="accent3"/>
                </a:solidFill>
              </a:rPr>
              <a:t>Learning</a:t>
            </a:r>
          </a:p>
          <a:p>
            <a:pPr marL="0" indent="0">
              <a:buNone/>
            </a:pPr>
            <a:endParaRPr lang="en-US" sz="2250" dirty="0"/>
          </a:p>
          <a:p>
            <a:r>
              <a:rPr lang="en-US" altLang="zh-CN" sz="2250" b="1" dirty="0"/>
              <a:t>Deep</a:t>
            </a:r>
            <a:r>
              <a:rPr lang="zh-CN" altLang="en-US" sz="2250" b="1" dirty="0"/>
              <a:t> </a:t>
            </a:r>
            <a:r>
              <a:rPr lang="en-US" altLang="zh-CN" sz="2250" b="1" dirty="0"/>
              <a:t>Learning</a:t>
            </a:r>
            <a:r>
              <a:rPr lang="zh-CN" altLang="en-US" sz="2250" b="1" dirty="0"/>
              <a:t> </a:t>
            </a:r>
            <a:r>
              <a:rPr lang="en-US" altLang="zh-CN" sz="2250" b="1" dirty="0"/>
              <a:t>(DL)</a:t>
            </a:r>
          </a:p>
          <a:p>
            <a:pPr marL="0" indent="0">
              <a:buNone/>
            </a:pPr>
            <a:endParaRPr lang="en-US" altLang="zh-CN" sz="2250" dirty="0"/>
          </a:p>
          <a:p>
            <a:r>
              <a:rPr lang="en-US" altLang="zh-CN" sz="2250" dirty="0">
                <a:solidFill>
                  <a:schemeClr val="accent3"/>
                </a:solidFill>
              </a:rPr>
              <a:t>Tutorial</a:t>
            </a:r>
            <a:r>
              <a:rPr lang="zh-CN" altLang="en-US" sz="2250" dirty="0">
                <a:solidFill>
                  <a:schemeClr val="accent3"/>
                </a:solidFill>
              </a:rPr>
              <a:t> </a:t>
            </a:r>
            <a:r>
              <a:rPr lang="en-US" altLang="zh-CN" sz="2250" dirty="0">
                <a:solidFill>
                  <a:schemeClr val="accent3"/>
                </a:solidFill>
              </a:rPr>
              <a:t>on</a:t>
            </a:r>
            <a:r>
              <a:rPr lang="zh-CN" altLang="en-US" sz="2250" dirty="0">
                <a:solidFill>
                  <a:schemeClr val="accent3"/>
                </a:solidFill>
              </a:rPr>
              <a:t> </a:t>
            </a:r>
            <a:r>
              <a:rPr lang="en-US" altLang="zh-CN" sz="2250" dirty="0">
                <a:solidFill>
                  <a:schemeClr val="accent3"/>
                </a:solidFill>
              </a:rPr>
              <a:t>DL</a:t>
            </a:r>
            <a:endParaRPr lang="en-US" sz="2250" dirty="0">
              <a:solidFill>
                <a:schemeClr val="accent3"/>
              </a:solidFill>
            </a:endParaRP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9021414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2"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15">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BAE3D519-B254-414D-87AD-7D6D2B5271F7}"/>
              </a:ext>
            </a:extLst>
          </p:cNvPr>
          <p:cNvSpPr>
            <a:spLocks noGrp="1"/>
          </p:cNvSpPr>
          <p:nvPr>
            <p:ph type="title"/>
          </p:nvPr>
        </p:nvSpPr>
        <p:spPr>
          <a:xfrm>
            <a:off x="1047280" y="759805"/>
            <a:ext cx="10306520" cy="1325563"/>
          </a:xfrm>
        </p:spPr>
        <p:txBody>
          <a:bodyPr>
            <a:normAutofit/>
          </a:bodyPr>
          <a:lstStyle/>
          <a:p>
            <a:r>
              <a:rPr lang="en-US" sz="4000">
                <a:solidFill>
                  <a:srgbClr val="FFFFFF"/>
                </a:solidFill>
                <a:cs typeface="Calibri Light"/>
              </a:rPr>
              <a:t>What's a Neural Network?</a:t>
            </a:r>
            <a:endParaRPr lang="en-US" sz="4000">
              <a:solidFill>
                <a:srgbClr val="FFFFFF"/>
              </a:solidFill>
            </a:endParaRPr>
          </a:p>
        </p:txBody>
      </p:sp>
      <p:sp>
        <p:nvSpPr>
          <p:cNvPr id="3" name="Content Placeholder 2">
            <a:extLst>
              <a:ext uri="{FF2B5EF4-FFF2-40B4-BE49-F238E27FC236}">
                <a16:creationId xmlns:a16="http://schemas.microsoft.com/office/drawing/2014/main" id="{68CD2226-4AD7-45CB-813B-1F1AB5DBADFD}"/>
              </a:ext>
            </a:extLst>
          </p:cNvPr>
          <p:cNvSpPr>
            <a:spLocks noGrp="1"/>
          </p:cNvSpPr>
          <p:nvPr>
            <p:ph idx="1"/>
          </p:nvPr>
        </p:nvSpPr>
        <p:spPr>
          <a:xfrm>
            <a:off x="1424904" y="2494450"/>
            <a:ext cx="4053545" cy="3563159"/>
          </a:xfrm>
        </p:spPr>
        <p:txBody>
          <a:bodyPr vert="horz" lIns="91440" tIns="45720" rIns="91440" bIns="45720" rtlCol="0">
            <a:normAutofit/>
          </a:bodyPr>
          <a:lstStyle/>
          <a:p>
            <a:r>
              <a:rPr lang="en-US" sz="2400">
                <a:ea typeface="+mn-lt"/>
                <a:cs typeface="+mn-lt"/>
              </a:rPr>
              <a:t>Built to mimic the functionality of a human brain</a:t>
            </a:r>
          </a:p>
          <a:p>
            <a:pPr lvl="1"/>
            <a:r>
              <a:rPr lang="en-US">
                <a:cs typeface="Calibri"/>
              </a:rPr>
              <a:t>Human brain is made of billions of neurons</a:t>
            </a:r>
          </a:p>
          <a:p>
            <a:r>
              <a:rPr lang="en-US" sz="2400">
                <a:cs typeface="Calibri"/>
              </a:rPr>
              <a:t>It has 3 important sections:</a:t>
            </a:r>
          </a:p>
          <a:p>
            <a:pPr lvl="1"/>
            <a:r>
              <a:rPr lang="en-US">
                <a:cs typeface="Calibri"/>
              </a:rPr>
              <a:t>Input layer:</a:t>
            </a:r>
          </a:p>
          <a:p>
            <a:pPr lvl="1"/>
            <a:r>
              <a:rPr lang="en-US">
                <a:cs typeface="Calibri"/>
              </a:rPr>
              <a:t>Hidden layers:</a:t>
            </a:r>
          </a:p>
          <a:p>
            <a:pPr lvl="1"/>
            <a:r>
              <a:rPr lang="en-US">
                <a:cs typeface="Calibri"/>
              </a:rPr>
              <a:t>Output layer:</a:t>
            </a:r>
          </a:p>
          <a:p>
            <a:pPr lvl="1"/>
            <a:endParaRPr lang="en-US">
              <a:cs typeface="Calibri"/>
            </a:endParaRPr>
          </a:p>
          <a:p>
            <a:endParaRPr lang="en-US" sz="2400">
              <a:cs typeface="Calibri"/>
            </a:endParaRPr>
          </a:p>
        </p:txBody>
      </p:sp>
      <p:pic>
        <p:nvPicPr>
          <p:cNvPr id="4" name="Picture 4" descr="A picture containing drawing, clock&#10;&#10;Description automatically generated">
            <a:extLst>
              <a:ext uri="{FF2B5EF4-FFF2-40B4-BE49-F238E27FC236}">
                <a16:creationId xmlns:a16="http://schemas.microsoft.com/office/drawing/2014/main" id="{E58A51E1-C9C7-4379-8F4C-E0B88F7BBA6B}"/>
              </a:ext>
            </a:extLst>
          </p:cNvPr>
          <p:cNvPicPr>
            <a:picLocks noChangeAspect="1"/>
          </p:cNvPicPr>
          <p:nvPr/>
        </p:nvPicPr>
        <p:blipFill rotWithShape="1">
          <a:blip r:embed="rId2"/>
          <a:srcRect t="634" b="-634"/>
          <a:stretch/>
        </p:blipFill>
        <p:spPr>
          <a:xfrm>
            <a:off x="5923914" y="3011665"/>
            <a:ext cx="5632342" cy="2067668"/>
          </a:xfrm>
          <a:prstGeom prst="rect">
            <a:avLst/>
          </a:prstGeom>
        </p:spPr>
      </p:pic>
    </p:spTree>
    <p:extLst>
      <p:ext uri="{BB962C8B-B14F-4D97-AF65-F5344CB8AC3E}">
        <p14:creationId xmlns:p14="http://schemas.microsoft.com/office/powerpoint/2010/main" val="37753640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9C691E-E5EA-486D-983F-56BB88B50927}"/>
              </a:ext>
            </a:extLst>
          </p:cNvPr>
          <p:cNvSpPr>
            <a:spLocks noGrp="1"/>
          </p:cNvSpPr>
          <p:nvPr>
            <p:ph type="title"/>
          </p:nvPr>
        </p:nvSpPr>
        <p:spPr>
          <a:xfrm>
            <a:off x="838200" y="585216"/>
            <a:ext cx="10515600" cy="1325563"/>
          </a:xfrm>
        </p:spPr>
        <p:txBody>
          <a:bodyPr>
            <a:normAutofit/>
          </a:bodyPr>
          <a:lstStyle/>
          <a:p>
            <a:r>
              <a:rPr lang="en-US">
                <a:solidFill>
                  <a:schemeClr val="bg1"/>
                </a:solidFill>
                <a:cs typeface="Calibri Light"/>
              </a:rPr>
              <a:t>The Need for Deep Learning</a:t>
            </a:r>
            <a:endParaRPr lang="en-US">
              <a:solidFill>
                <a:schemeClr val="bg1"/>
              </a:solidFill>
            </a:endParaRPr>
          </a:p>
        </p:txBody>
      </p:sp>
      <p:pic>
        <p:nvPicPr>
          <p:cNvPr id="4" name="Picture 4" descr="A close up of a map&#10;&#10;Description automatically generated">
            <a:extLst>
              <a:ext uri="{FF2B5EF4-FFF2-40B4-BE49-F238E27FC236}">
                <a16:creationId xmlns:a16="http://schemas.microsoft.com/office/drawing/2014/main" id="{8F0BC095-450A-476B-B7D1-0C42A1348234}"/>
              </a:ext>
            </a:extLst>
          </p:cNvPr>
          <p:cNvPicPr>
            <a:picLocks noChangeAspect="1"/>
          </p:cNvPicPr>
          <p:nvPr/>
        </p:nvPicPr>
        <p:blipFill rotWithShape="1">
          <a:blip r:embed="rId2"/>
          <a:srcRect r="5437" b="-2"/>
          <a:stretch/>
        </p:blipFill>
        <p:spPr>
          <a:xfrm>
            <a:off x="739648" y="2449044"/>
            <a:ext cx="6467630" cy="3795651"/>
          </a:xfrm>
          <a:prstGeom prst="rect">
            <a:avLst/>
          </a:prstGeom>
        </p:spPr>
      </p:pic>
      <p:sp>
        <p:nvSpPr>
          <p:cNvPr id="3" name="Content Placeholder 2">
            <a:extLst>
              <a:ext uri="{FF2B5EF4-FFF2-40B4-BE49-F238E27FC236}">
                <a16:creationId xmlns:a16="http://schemas.microsoft.com/office/drawing/2014/main" id="{EEFD565D-8080-4528-91B1-E01EE471C611}"/>
              </a:ext>
            </a:extLst>
          </p:cNvPr>
          <p:cNvSpPr>
            <a:spLocks noGrp="1"/>
          </p:cNvSpPr>
          <p:nvPr>
            <p:ph idx="1"/>
          </p:nvPr>
        </p:nvSpPr>
        <p:spPr>
          <a:xfrm>
            <a:off x="7546848" y="2516777"/>
            <a:ext cx="3803904" cy="3660185"/>
          </a:xfrm>
        </p:spPr>
        <p:txBody>
          <a:bodyPr vert="horz" lIns="91440" tIns="45720" rIns="91440" bIns="45720" rtlCol="0" anchor="ctr">
            <a:normAutofit/>
          </a:bodyPr>
          <a:lstStyle/>
          <a:p>
            <a:pPr marL="457200" indent="-457200">
              <a:buAutoNum type="arabicPeriod"/>
            </a:pPr>
            <a:r>
              <a:rPr lang="en-US" sz="2200">
                <a:cs typeface="Calibri"/>
              </a:rPr>
              <a:t>Work with high dimensional data</a:t>
            </a:r>
            <a:endParaRPr lang="en-US"/>
          </a:p>
          <a:p>
            <a:pPr marL="457200" indent="-457200">
              <a:buAutoNum type="arabicPeriod"/>
            </a:pPr>
            <a:r>
              <a:rPr lang="en-US" sz="2200">
                <a:cs typeface="Calibri"/>
              </a:rPr>
              <a:t>Feature engineering is not required</a:t>
            </a:r>
          </a:p>
          <a:p>
            <a:pPr marL="457200" indent="-457200">
              <a:buAutoNum type="arabicPeriod"/>
            </a:pPr>
            <a:r>
              <a:rPr lang="en-US" sz="2200">
                <a:cs typeface="Calibri"/>
              </a:rPr>
              <a:t>Achieving performances better than humans</a:t>
            </a:r>
          </a:p>
        </p:txBody>
      </p:sp>
    </p:spTree>
    <p:extLst>
      <p:ext uri="{BB962C8B-B14F-4D97-AF65-F5344CB8AC3E}">
        <p14:creationId xmlns:p14="http://schemas.microsoft.com/office/powerpoint/2010/main" val="36622713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 screenshot of a cell phone&#10;&#10;Description automatically generated">
            <a:extLst>
              <a:ext uri="{FF2B5EF4-FFF2-40B4-BE49-F238E27FC236}">
                <a16:creationId xmlns:a16="http://schemas.microsoft.com/office/drawing/2014/main" id="{2F019170-1358-4323-B5B6-92CFFEBC447F}"/>
              </a:ext>
            </a:extLst>
          </p:cNvPr>
          <p:cNvPicPr>
            <a:picLocks noGrp="1" noChangeAspect="1"/>
          </p:cNvPicPr>
          <p:nvPr>
            <p:ph idx="1"/>
          </p:nvPr>
        </p:nvPicPr>
        <p:blipFill>
          <a:blip r:embed="rId2"/>
          <a:stretch>
            <a:fillRect/>
          </a:stretch>
        </p:blipFill>
        <p:spPr>
          <a:xfrm>
            <a:off x="-353" y="841559"/>
            <a:ext cx="12188350" cy="5335404"/>
          </a:xfrm>
        </p:spPr>
      </p:pic>
    </p:spTree>
    <p:extLst>
      <p:ext uri="{BB962C8B-B14F-4D97-AF65-F5344CB8AC3E}">
        <p14:creationId xmlns:p14="http://schemas.microsoft.com/office/powerpoint/2010/main" val="15732490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7">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0B020E-94AB-40AD-BBB2-DB667DD34E1E}"/>
              </a:ext>
            </a:extLst>
          </p:cNvPr>
          <p:cNvSpPr>
            <a:spLocks noGrp="1"/>
          </p:cNvSpPr>
          <p:nvPr>
            <p:ph type="title"/>
          </p:nvPr>
        </p:nvSpPr>
        <p:spPr>
          <a:xfrm>
            <a:off x="838200" y="585216"/>
            <a:ext cx="10515600" cy="1325563"/>
          </a:xfrm>
        </p:spPr>
        <p:txBody>
          <a:bodyPr>
            <a:normAutofit/>
          </a:bodyPr>
          <a:lstStyle/>
          <a:p>
            <a:r>
              <a:rPr lang="en-US">
                <a:solidFill>
                  <a:schemeClr val="bg1"/>
                </a:solidFill>
                <a:ea typeface="+mj-lt"/>
                <a:cs typeface="+mj-lt"/>
              </a:rPr>
              <a:t>How Does A Neural Network Work?</a:t>
            </a:r>
            <a:endParaRPr lang="en-US">
              <a:solidFill>
                <a:schemeClr val="bg1"/>
              </a:solidFill>
            </a:endParaRPr>
          </a:p>
        </p:txBody>
      </p:sp>
      <p:pic>
        <p:nvPicPr>
          <p:cNvPr id="6" name="Picture 6" descr="A picture containing clock, meter&#10;&#10;Description automatically generated">
            <a:extLst>
              <a:ext uri="{FF2B5EF4-FFF2-40B4-BE49-F238E27FC236}">
                <a16:creationId xmlns:a16="http://schemas.microsoft.com/office/drawing/2014/main" id="{5743291F-021F-4C5C-920C-5462360AA7C2}"/>
              </a:ext>
            </a:extLst>
          </p:cNvPr>
          <p:cNvPicPr>
            <a:picLocks noChangeAspect="1"/>
          </p:cNvPicPr>
          <p:nvPr/>
        </p:nvPicPr>
        <p:blipFill rotWithShape="1">
          <a:blip r:embed="rId3"/>
          <a:srcRect t="2039" r="3" b="951"/>
          <a:stretch/>
        </p:blipFill>
        <p:spPr>
          <a:xfrm>
            <a:off x="841248" y="2516777"/>
            <a:ext cx="6236208" cy="3660185"/>
          </a:xfrm>
          <a:prstGeom prst="rect">
            <a:avLst/>
          </a:prstGeom>
        </p:spPr>
      </p:pic>
      <p:sp>
        <p:nvSpPr>
          <p:cNvPr id="10" name="Content Placeholder 9">
            <a:extLst>
              <a:ext uri="{FF2B5EF4-FFF2-40B4-BE49-F238E27FC236}">
                <a16:creationId xmlns:a16="http://schemas.microsoft.com/office/drawing/2014/main" id="{57C189B6-B843-49F5-851B-C8583A240198}"/>
              </a:ext>
            </a:extLst>
          </p:cNvPr>
          <p:cNvSpPr>
            <a:spLocks noGrp="1"/>
          </p:cNvSpPr>
          <p:nvPr>
            <p:ph idx="1"/>
          </p:nvPr>
        </p:nvSpPr>
        <p:spPr>
          <a:xfrm>
            <a:off x="7546848" y="2516777"/>
            <a:ext cx="3803904" cy="3660185"/>
          </a:xfrm>
        </p:spPr>
        <p:txBody>
          <a:bodyPr vert="horz" lIns="91440" tIns="45720" rIns="91440" bIns="45720" rtlCol="0" anchor="ctr">
            <a:normAutofit lnSpcReduction="10000"/>
          </a:bodyPr>
          <a:lstStyle/>
          <a:p>
            <a:pPr marL="0" indent="0">
              <a:buNone/>
            </a:pPr>
            <a:r>
              <a:rPr lang="en-US" sz="2200" dirty="0">
                <a:ea typeface="+mn-lt"/>
                <a:cs typeface="+mn-lt"/>
              </a:rPr>
              <a:t>A Perceptron is a single layer neural network that is used to classify linear data. It has 5 important components:</a:t>
            </a:r>
            <a:endParaRPr lang="en-US" dirty="0"/>
          </a:p>
          <a:p>
            <a:pPr marL="457200" indent="-457200">
              <a:buAutoNum type="arabicPeriod"/>
            </a:pPr>
            <a:r>
              <a:rPr lang="en-US" sz="2200" dirty="0">
                <a:ea typeface="+mn-lt"/>
                <a:cs typeface="+mn-lt"/>
              </a:rPr>
              <a:t>Inputs</a:t>
            </a:r>
            <a:endParaRPr lang="en-US" sz="2200" dirty="0">
              <a:cs typeface="Calibri" panose="020F0502020204030204"/>
            </a:endParaRPr>
          </a:p>
          <a:p>
            <a:pPr marL="457200" indent="-457200">
              <a:buAutoNum type="arabicPeriod"/>
            </a:pPr>
            <a:r>
              <a:rPr lang="en-US" sz="2200" dirty="0">
                <a:ea typeface="+mn-lt"/>
                <a:cs typeface="+mn-lt"/>
              </a:rPr>
              <a:t>Weights and Bias</a:t>
            </a:r>
            <a:endParaRPr lang="en-US" sz="2200" dirty="0">
              <a:cs typeface="Calibri" panose="020F0502020204030204"/>
            </a:endParaRPr>
          </a:p>
          <a:p>
            <a:pPr marL="457200" indent="-457200">
              <a:buAutoNum type="arabicPeriod"/>
            </a:pPr>
            <a:r>
              <a:rPr lang="en-US" sz="2200" dirty="0">
                <a:ea typeface="+mn-lt"/>
                <a:cs typeface="+mn-lt"/>
              </a:rPr>
              <a:t>Summation Function</a:t>
            </a:r>
            <a:endParaRPr lang="en-US" sz="2200" dirty="0">
              <a:cs typeface="Calibri" panose="020F0502020204030204"/>
            </a:endParaRPr>
          </a:p>
          <a:p>
            <a:pPr marL="457200" indent="-457200">
              <a:buAutoNum type="arabicPeriod"/>
            </a:pPr>
            <a:r>
              <a:rPr lang="en-US" sz="2200" dirty="0">
                <a:ea typeface="+mn-lt"/>
                <a:cs typeface="+mn-lt"/>
              </a:rPr>
              <a:t>Activation or transformation Function</a:t>
            </a:r>
          </a:p>
          <a:p>
            <a:pPr marL="457200" indent="-457200">
              <a:buAutoNum type="arabicPeriod"/>
            </a:pPr>
            <a:r>
              <a:rPr lang="en-US" sz="2200" dirty="0">
                <a:cs typeface="Calibri" panose="020F0502020204030204"/>
              </a:rPr>
              <a:t>Output class</a:t>
            </a:r>
          </a:p>
        </p:txBody>
      </p:sp>
    </p:spTree>
    <p:extLst>
      <p:ext uri="{BB962C8B-B14F-4D97-AF65-F5344CB8AC3E}">
        <p14:creationId xmlns:p14="http://schemas.microsoft.com/office/powerpoint/2010/main" val="20657711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12">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4">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ECEAF2E-F67D-43DF-A97D-1700DCFAC39F}"/>
              </a:ext>
            </a:extLst>
          </p:cNvPr>
          <p:cNvSpPr>
            <a:spLocks noGrp="1"/>
          </p:cNvSpPr>
          <p:nvPr>
            <p:ph type="title"/>
          </p:nvPr>
        </p:nvSpPr>
        <p:spPr>
          <a:xfrm>
            <a:off x="6048795" y="5272543"/>
            <a:ext cx="5742973" cy="1297115"/>
          </a:xfrm>
        </p:spPr>
        <p:txBody>
          <a:bodyPr vert="horz" lIns="91440" tIns="45720" rIns="91440" bIns="45720" rtlCol="0" anchor="t">
            <a:normAutofit/>
          </a:bodyPr>
          <a:lstStyle/>
          <a:p>
            <a:r>
              <a:rPr lang="en-US" sz="4100" kern="1200">
                <a:solidFill>
                  <a:srgbClr val="000000"/>
                </a:solidFill>
                <a:latin typeface="+mj-lt"/>
                <a:ea typeface="+mj-ea"/>
                <a:cs typeface="+mj-cs"/>
              </a:rPr>
              <a:t>Training a Neural Network</a:t>
            </a:r>
          </a:p>
        </p:txBody>
      </p:sp>
      <p:sp>
        <p:nvSpPr>
          <p:cNvPr id="17"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4" name="Graphic 9" descr="Brain">
            <a:extLst>
              <a:ext uri="{FF2B5EF4-FFF2-40B4-BE49-F238E27FC236}">
                <a16:creationId xmlns:a16="http://schemas.microsoft.com/office/drawing/2014/main" id="{4A3A0154-3A48-40A6-909D-AB252A7C033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spTree>
    <p:extLst>
      <p:ext uri="{BB962C8B-B14F-4D97-AF65-F5344CB8AC3E}">
        <p14:creationId xmlns:p14="http://schemas.microsoft.com/office/powerpoint/2010/main" val="11818283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a:extLst>
              <a:ext uri="{FF2B5EF4-FFF2-40B4-BE49-F238E27FC236}">
                <a16:creationId xmlns:a16="http://schemas.microsoft.com/office/drawing/2014/main" id="{A375FA77-A3E8-4595-9E0F-980EC5C01A25}"/>
              </a:ext>
            </a:extLst>
          </p:cNvPr>
          <p:cNvPicPr>
            <a:picLocks noGrp="1" noChangeAspect="1"/>
          </p:cNvPicPr>
          <p:nvPr>
            <p:ph idx="1"/>
          </p:nvPr>
        </p:nvPicPr>
        <p:blipFill rotWithShape="1">
          <a:blip r:embed="rId2"/>
          <a:srcRect b="14251"/>
          <a:stretch/>
        </p:blipFill>
        <p:spPr>
          <a:xfrm>
            <a:off x="838199" y="735153"/>
            <a:ext cx="10515602" cy="5387693"/>
          </a:xfrm>
          <a:prstGeom prst="rect">
            <a:avLst/>
          </a:prstGeom>
        </p:spPr>
      </p:pic>
    </p:spTree>
    <p:extLst>
      <p:ext uri="{BB962C8B-B14F-4D97-AF65-F5344CB8AC3E}">
        <p14:creationId xmlns:p14="http://schemas.microsoft.com/office/powerpoint/2010/main" val="25334743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A close up of a device&#10;&#10;Description automatically generated">
            <a:extLst>
              <a:ext uri="{FF2B5EF4-FFF2-40B4-BE49-F238E27FC236}">
                <a16:creationId xmlns:a16="http://schemas.microsoft.com/office/drawing/2014/main" id="{8DE4767B-DB01-4823-A43C-5C2D0F39C81B}"/>
              </a:ext>
            </a:extLst>
          </p:cNvPr>
          <p:cNvPicPr>
            <a:picLocks noGrp="1" noChangeAspect="1"/>
          </p:cNvPicPr>
          <p:nvPr>
            <p:ph idx="1"/>
          </p:nvPr>
        </p:nvPicPr>
        <p:blipFill rotWithShape="1">
          <a:blip r:embed="rId2"/>
          <a:srcRect t="271" r="-54" b="4513"/>
          <a:stretch/>
        </p:blipFill>
        <p:spPr>
          <a:xfrm>
            <a:off x="832555" y="695643"/>
            <a:ext cx="10521248" cy="5957477"/>
          </a:xfrm>
          <a:prstGeom prst="rect">
            <a:avLst/>
          </a:prstGeom>
        </p:spPr>
      </p:pic>
    </p:spTree>
    <p:extLst>
      <p:ext uri="{BB962C8B-B14F-4D97-AF65-F5344CB8AC3E}">
        <p14:creationId xmlns:p14="http://schemas.microsoft.com/office/powerpoint/2010/main" val="20238138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A picture containing screenshot&#10;&#10;Description automatically generated">
            <a:extLst>
              <a:ext uri="{FF2B5EF4-FFF2-40B4-BE49-F238E27FC236}">
                <a16:creationId xmlns:a16="http://schemas.microsoft.com/office/drawing/2014/main" id="{5B69610E-8D1D-4A5C-BF9B-AA9F2891381D}"/>
              </a:ext>
            </a:extLst>
          </p:cNvPr>
          <p:cNvPicPr>
            <a:picLocks noGrp="1" noChangeAspect="1"/>
          </p:cNvPicPr>
          <p:nvPr>
            <p:ph idx="1"/>
          </p:nvPr>
        </p:nvPicPr>
        <p:blipFill rotWithShape="1">
          <a:blip r:embed="rId2"/>
          <a:srcRect t="6599" r="-54" b="7022"/>
          <a:stretch/>
        </p:blipFill>
        <p:spPr>
          <a:xfrm>
            <a:off x="1075266" y="543242"/>
            <a:ext cx="10521248" cy="5767919"/>
          </a:xfrm>
          <a:prstGeom prst="rect">
            <a:avLst/>
          </a:prstGeom>
        </p:spPr>
      </p:pic>
    </p:spTree>
    <p:extLst>
      <p:ext uri="{BB962C8B-B14F-4D97-AF65-F5344CB8AC3E}">
        <p14:creationId xmlns:p14="http://schemas.microsoft.com/office/powerpoint/2010/main" val="2286834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B13B54B2-0F46-49E9-A39D-4E40EB5B48B4}"/>
              </a:ext>
            </a:extLst>
          </p:cNvPr>
          <p:cNvPicPr>
            <a:picLocks noChangeAspect="1"/>
          </p:cNvPicPr>
          <p:nvPr/>
        </p:nvPicPr>
        <p:blipFill>
          <a:blip r:embed="rId2"/>
          <a:stretch>
            <a:fillRect/>
          </a:stretch>
        </p:blipFill>
        <p:spPr>
          <a:xfrm>
            <a:off x="1433869" y="95576"/>
            <a:ext cx="9324261" cy="6666847"/>
          </a:xfrm>
          <a:prstGeom prst="rect">
            <a:avLst/>
          </a:prstGeom>
        </p:spPr>
      </p:pic>
    </p:spTree>
    <p:extLst>
      <p:ext uri="{BB962C8B-B14F-4D97-AF65-F5344CB8AC3E}">
        <p14:creationId xmlns:p14="http://schemas.microsoft.com/office/powerpoint/2010/main" val="4506924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A picture containing bird, flower, tree&#10;&#10;Description automatically generated">
            <a:extLst>
              <a:ext uri="{FF2B5EF4-FFF2-40B4-BE49-F238E27FC236}">
                <a16:creationId xmlns:a16="http://schemas.microsoft.com/office/drawing/2014/main" id="{A0042C38-885A-43DC-835E-9D6923E1D823}"/>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41896956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 name="Picture 10" descr="A close up of a map&#10;&#10;Description automatically generated">
            <a:extLst>
              <a:ext uri="{FF2B5EF4-FFF2-40B4-BE49-F238E27FC236}">
                <a16:creationId xmlns:a16="http://schemas.microsoft.com/office/drawing/2014/main" id="{412980CF-B5BB-47C4-9810-54C30889FC23}"/>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29492932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2" descr="A screenshot of a cell phone&#10;&#10;Description automatically generated">
            <a:extLst>
              <a:ext uri="{FF2B5EF4-FFF2-40B4-BE49-F238E27FC236}">
                <a16:creationId xmlns:a16="http://schemas.microsoft.com/office/drawing/2014/main" id="{FD1664FD-6D1A-4B9F-B18B-7BBC885CF8B6}"/>
              </a:ext>
            </a:extLst>
          </p:cNvPr>
          <p:cNvPicPr>
            <a:picLocks noChangeAspect="1"/>
          </p:cNvPicPr>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29836606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2" descr="A picture containing bird&#10;&#10;Description automatically generated">
            <a:extLst>
              <a:ext uri="{FF2B5EF4-FFF2-40B4-BE49-F238E27FC236}">
                <a16:creationId xmlns:a16="http://schemas.microsoft.com/office/drawing/2014/main" id="{8018C583-3456-41C5-8F91-18DD43B1B19E}"/>
              </a:ext>
            </a:extLst>
          </p:cNvPr>
          <p:cNvPicPr>
            <a:picLocks noChangeAspect="1"/>
          </p:cNvPicPr>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16533438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2" descr="A screenshot of a cell phone&#10;&#10;Description automatically generated">
            <a:extLst>
              <a:ext uri="{FF2B5EF4-FFF2-40B4-BE49-F238E27FC236}">
                <a16:creationId xmlns:a16="http://schemas.microsoft.com/office/drawing/2014/main" id="{0304B85A-6B91-44AE-9833-A4E5A98521D2}"/>
              </a:ext>
            </a:extLst>
          </p:cNvPr>
          <p:cNvPicPr>
            <a:picLocks noChangeAspect="1"/>
          </p:cNvPicPr>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32170317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2" descr="A screenshot of a cell phone&#10;&#10;Description automatically generated">
            <a:extLst>
              <a:ext uri="{FF2B5EF4-FFF2-40B4-BE49-F238E27FC236}">
                <a16:creationId xmlns:a16="http://schemas.microsoft.com/office/drawing/2014/main" id="{9C12351F-31E7-4E56-8FDB-072FE4A55A15}"/>
              </a:ext>
            </a:extLst>
          </p:cNvPr>
          <p:cNvPicPr>
            <a:picLocks noChangeAspect="1"/>
          </p:cNvPicPr>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11663230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2" descr="A screenshot of a cell phone&#10;&#10;Description automatically generated">
            <a:extLst>
              <a:ext uri="{FF2B5EF4-FFF2-40B4-BE49-F238E27FC236}">
                <a16:creationId xmlns:a16="http://schemas.microsoft.com/office/drawing/2014/main" id="{038BF92A-18BE-4BCC-AF40-7D14A552A64C}"/>
              </a:ext>
            </a:extLst>
          </p:cNvPr>
          <p:cNvPicPr>
            <a:picLocks noChangeAspect="1"/>
          </p:cNvPicPr>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34291854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2" descr="A screenshot of a cell phone&#10;&#10;Description automatically generated">
            <a:extLst>
              <a:ext uri="{FF2B5EF4-FFF2-40B4-BE49-F238E27FC236}">
                <a16:creationId xmlns:a16="http://schemas.microsoft.com/office/drawing/2014/main" id="{87CA381F-1C1B-4FC3-9EEA-0F76D320E60E}"/>
              </a:ext>
            </a:extLst>
          </p:cNvPr>
          <p:cNvPicPr>
            <a:picLocks noChangeAspect="1"/>
          </p:cNvPicPr>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14408652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clock&#10;&#10;Description automatically generated">
            <a:extLst>
              <a:ext uri="{FF2B5EF4-FFF2-40B4-BE49-F238E27FC236}">
                <a16:creationId xmlns:a16="http://schemas.microsoft.com/office/drawing/2014/main" id="{F80A1EFD-4204-4889-94D5-76E8632C902E}"/>
              </a:ext>
            </a:extLst>
          </p:cNvPr>
          <p:cNvPicPr>
            <a:picLocks noChangeAspect="1"/>
          </p:cNvPicPr>
          <p:nvPr/>
        </p:nvPicPr>
        <p:blipFill>
          <a:blip r:embed="rId2"/>
          <a:stretch>
            <a:fillRect/>
          </a:stretch>
        </p:blipFill>
        <p:spPr>
          <a:xfrm>
            <a:off x="2280399" y="643466"/>
            <a:ext cx="7631201" cy="5571067"/>
          </a:xfrm>
          <a:prstGeom prst="rect">
            <a:avLst/>
          </a:prstGeom>
        </p:spPr>
      </p:pic>
    </p:spTree>
    <p:extLst>
      <p:ext uri="{BB962C8B-B14F-4D97-AF65-F5344CB8AC3E}">
        <p14:creationId xmlns:p14="http://schemas.microsoft.com/office/powerpoint/2010/main" val="5142141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2" descr="A screenshot of a cell phone&#10;&#10;Description automatically generated">
            <a:extLst>
              <a:ext uri="{FF2B5EF4-FFF2-40B4-BE49-F238E27FC236}">
                <a16:creationId xmlns:a16="http://schemas.microsoft.com/office/drawing/2014/main" id="{3048D00C-06B4-4A8E-AC45-6E4FDAF90FAE}"/>
              </a:ext>
            </a:extLst>
          </p:cNvPr>
          <p:cNvPicPr>
            <a:picLocks noChangeAspect="1"/>
          </p:cNvPicPr>
          <p:nvPr/>
        </p:nvPicPr>
        <p:blipFill rotWithShape="1">
          <a:blip r:embed="rId2"/>
          <a:srcRect b="15309"/>
          <a:stretch/>
        </p:blipFill>
        <p:spPr>
          <a:xfrm>
            <a:off x="20" y="526216"/>
            <a:ext cx="12191980" cy="5808154"/>
          </a:xfrm>
          <a:prstGeom prst="rect">
            <a:avLst/>
          </a:prstGeom>
        </p:spPr>
      </p:pic>
    </p:spTree>
    <p:extLst>
      <p:ext uri="{BB962C8B-B14F-4D97-AF65-F5344CB8AC3E}">
        <p14:creationId xmlns:p14="http://schemas.microsoft.com/office/powerpoint/2010/main" val="2309348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9B4E2-E220-4B19-88B8-45C733B959D6}"/>
              </a:ext>
            </a:extLst>
          </p:cNvPr>
          <p:cNvSpPr>
            <a:spLocks noGrp="1"/>
          </p:cNvSpPr>
          <p:nvPr>
            <p:ph type="title"/>
          </p:nvPr>
        </p:nvSpPr>
        <p:spPr/>
        <p:txBody>
          <a:bodyPr/>
          <a:lstStyle/>
          <a:p>
            <a:r>
              <a:rPr lang="en-US" dirty="0"/>
              <a:t>In This Lecture</a:t>
            </a:r>
          </a:p>
        </p:txBody>
      </p:sp>
      <p:sp>
        <p:nvSpPr>
          <p:cNvPr id="3" name="Content Placeholder 2">
            <a:extLst>
              <a:ext uri="{FF2B5EF4-FFF2-40B4-BE49-F238E27FC236}">
                <a16:creationId xmlns:a16="http://schemas.microsoft.com/office/drawing/2014/main" id="{121F55BA-8412-47A5-A3E9-B5F7F8FB1D01}"/>
              </a:ext>
            </a:extLst>
          </p:cNvPr>
          <p:cNvSpPr>
            <a:spLocks noGrp="1"/>
          </p:cNvSpPr>
          <p:nvPr>
            <p:ph idx="1"/>
          </p:nvPr>
        </p:nvSpPr>
        <p:spPr/>
        <p:txBody>
          <a:bodyPr>
            <a:normAutofit/>
          </a:bodyPr>
          <a:lstStyle/>
          <a:p>
            <a:r>
              <a:rPr lang="en-US" sz="2250" dirty="0">
                <a:solidFill>
                  <a:schemeClr val="accent3"/>
                </a:solidFill>
              </a:rPr>
              <a:t>What is Machine Learning?</a:t>
            </a:r>
          </a:p>
          <a:p>
            <a:pPr marL="0" indent="0">
              <a:buNone/>
            </a:pPr>
            <a:endParaRPr lang="en-US" sz="2250" dirty="0"/>
          </a:p>
          <a:p>
            <a:r>
              <a:rPr lang="en-US" altLang="zh-CN" sz="2250" b="1" dirty="0"/>
              <a:t>Linear</a:t>
            </a:r>
            <a:r>
              <a:rPr lang="zh-CN" altLang="en-US" sz="2250" b="1" dirty="0"/>
              <a:t> </a:t>
            </a:r>
            <a:r>
              <a:rPr lang="en-US" altLang="zh-CN" sz="2250" b="1" dirty="0"/>
              <a:t>regression</a:t>
            </a:r>
          </a:p>
          <a:p>
            <a:pPr marL="0" indent="0">
              <a:buNone/>
            </a:pPr>
            <a:endParaRPr lang="en-US" altLang="zh-CN" sz="2250" dirty="0"/>
          </a:p>
          <a:p>
            <a:r>
              <a:rPr lang="en-US" altLang="zh-CN" sz="2250" dirty="0">
                <a:solidFill>
                  <a:schemeClr val="accent3"/>
                </a:solidFill>
              </a:rPr>
              <a:t>Bayesian</a:t>
            </a:r>
            <a:r>
              <a:rPr lang="zh-CN" altLang="en-US" sz="2250" dirty="0">
                <a:solidFill>
                  <a:schemeClr val="accent3"/>
                </a:solidFill>
              </a:rPr>
              <a:t> </a:t>
            </a:r>
            <a:r>
              <a:rPr lang="en-US" altLang="zh-CN" sz="2250" dirty="0">
                <a:solidFill>
                  <a:schemeClr val="accent3"/>
                </a:solidFill>
              </a:rPr>
              <a:t>Learning</a:t>
            </a:r>
          </a:p>
          <a:p>
            <a:pPr marL="0" indent="0">
              <a:buNone/>
            </a:pPr>
            <a:endParaRPr lang="en-US" sz="2250" dirty="0"/>
          </a:p>
          <a:p>
            <a:r>
              <a:rPr lang="en-US" altLang="zh-CN" sz="2250" dirty="0">
                <a:solidFill>
                  <a:schemeClr val="accent3"/>
                </a:solidFill>
              </a:rPr>
              <a:t>Deep</a:t>
            </a:r>
            <a:r>
              <a:rPr lang="zh-CN" altLang="en-US" sz="2250" dirty="0">
                <a:solidFill>
                  <a:schemeClr val="accent3"/>
                </a:solidFill>
              </a:rPr>
              <a:t> </a:t>
            </a:r>
            <a:r>
              <a:rPr lang="en-US" altLang="zh-CN" sz="2250" dirty="0">
                <a:solidFill>
                  <a:schemeClr val="accent3"/>
                </a:solidFill>
              </a:rPr>
              <a:t>Learning</a:t>
            </a:r>
            <a:r>
              <a:rPr lang="zh-CN" altLang="en-US" sz="2250" dirty="0">
                <a:solidFill>
                  <a:schemeClr val="accent3"/>
                </a:solidFill>
              </a:rPr>
              <a:t> </a:t>
            </a:r>
            <a:r>
              <a:rPr lang="en-US" altLang="zh-CN" sz="2250" dirty="0">
                <a:solidFill>
                  <a:schemeClr val="accent3"/>
                </a:solidFill>
              </a:rPr>
              <a:t>(DL)</a:t>
            </a:r>
          </a:p>
          <a:p>
            <a:pPr marL="0" indent="0">
              <a:buNone/>
            </a:pPr>
            <a:endParaRPr lang="en-US" altLang="zh-CN" sz="2250" dirty="0"/>
          </a:p>
          <a:p>
            <a:r>
              <a:rPr lang="en-US" altLang="zh-CN" sz="2250" dirty="0">
                <a:solidFill>
                  <a:schemeClr val="accent3"/>
                </a:solidFill>
              </a:rPr>
              <a:t>Tutorial</a:t>
            </a:r>
            <a:r>
              <a:rPr lang="zh-CN" altLang="en-US" sz="2250" dirty="0">
                <a:solidFill>
                  <a:schemeClr val="accent3"/>
                </a:solidFill>
              </a:rPr>
              <a:t> </a:t>
            </a:r>
            <a:r>
              <a:rPr lang="en-US" altLang="zh-CN" sz="2250" dirty="0">
                <a:solidFill>
                  <a:schemeClr val="accent3"/>
                </a:solidFill>
              </a:rPr>
              <a:t>on</a:t>
            </a:r>
            <a:r>
              <a:rPr lang="zh-CN" altLang="en-US" sz="2250" dirty="0">
                <a:solidFill>
                  <a:schemeClr val="accent3"/>
                </a:solidFill>
              </a:rPr>
              <a:t> </a:t>
            </a:r>
            <a:r>
              <a:rPr lang="en-US" altLang="zh-CN" sz="2250" dirty="0">
                <a:solidFill>
                  <a:schemeClr val="accent3"/>
                </a:solidFill>
              </a:rPr>
              <a:t>DL</a:t>
            </a:r>
            <a:endParaRPr lang="en-US" sz="2250" dirty="0">
              <a:solidFill>
                <a:schemeClr val="accent3"/>
              </a:solidFill>
            </a:endParaRP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7868794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A screenshot of a cell phone&#10;&#10;Description automatically generated">
            <a:extLst>
              <a:ext uri="{FF2B5EF4-FFF2-40B4-BE49-F238E27FC236}">
                <a16:creationId xmlns:a16="http://schemas.microsoft.com/office/drawing/2014/main" id="{4B01E309-C6BB-40DD-B044-A0E1C349EF54}"/>
              </a:ext>
            </a:extLst>
          </p:cNvPr>
          <p:cNvPicPr>
            <a:picLocks noChangeAspect="1"/>
          </p:cNvPicPr>
          <p:nvPr/>
        </p:nvPicPr>
        <p:blipFill>
          <a:blip r:embed="rId2"/>
          <a:stretch>
            <a:fillRect/>
          </a:stretch>
        </p:blipFill>
        <p:spPr>
          <a:xfrm>
            <a:off x="1674518" y="643466"/>
            <a:ext cx="8842964" cy="5571067"/>
          </a:xfrm>
          <a:prstGeom prst="rect">
            <a:avLst/>
          </a:prstGeom>
        </p:spPr>
      </p:pic>
    </p:spTree>
    <p:extLst>
      <p:ext uri="{BB962C8B-B14F-4D97-AF65-F5344CB8AC3E}">
        <p14:creationId xmlns:p14="http://schemas.microsoft.com/office/powerpoint/2010/main" val="19026847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A screenshot of a cell phone&#10;&#10;Description automatically generated">
            <a:extLst>
              <a:ext uri="{FF2B5EF4-FFF2-40B4-BE49-F238E27FC236}">
                <a16:creationId xmlns:a16="http://schemas.microsoft.com/office/drawing/2014/main" id="{397C29B6-C8DC-417D-BABC-F952C0E7BC97}"/>
              </a:ext>
            </a:extLst>
          </p:cNvPr>
          <p:cNvPicPr>
            <a:picLocks noChangeAspect="1"/>
          </p:cNvPicPr>
          <p:nvPr/>
        </p:nvPicPr>
        <p:blipFill>
          <a:blip r:embed="rId2"/>
          <a:stretch>
            <a:fillRect/>
          </a:stretch>
        </p:blipFill>
        <p:spPr>
          <a:xfrm>
            <a:off x="1743603" y="643466"/>
            <a:ext cx="8704793" cy="5571067"/>
          </a:xfrm>
          <a:prstGeom prst="rect">
            <a:avLst/>
          </a:prstGeom>
        </p:spPr>
      </p:pic>
    </p:spTree>
    <p:extLst>
      <p:ext uri="{BB962C8B-B14F-4D97-AF65-F5344CB8AC3E}">
        <p14:creationId xmlns:p14="http://schemas.microsoft.com/office/powerpoint/2010/main" val="21471735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A screenshot of a cell phone&#10;&#10;Description automatically generated">
            <a:extLst>
              <a:ext uri="{FF2B5EF4-FFF2-40B4-BE49-F238E27FC236}">
                <a16:creationId xmlns:a16="http://schemas.microsoft.com/office/drawing/2014/main" id="{629E3DE6-76A1-4496-A436-7D8401454B68}"/>
              </a:ext>
            </a:extLst>
          </p:cNvPr>
          <p:cNvPicPr>
            <a:picLocks noChangeAspect="1"/>
          </p:cNvPicPr>
          <p:nvPr/>
        </p:nvPicPr>
        <p:blipFill>
          <a:blip r:embed="rId2"/>
          <a:stretch>
            <a:fillRect/>
          </a:stretch>
        </p:blipFill>
        <p:spPr>
          <a:xfrm>
            <a:off x="1374757" y="643466"/>
            <a:ext cx="9442485" cy="5571067"/>
          </a:xfrm>
          <a:prstGeom prst="rect">
            <a:avLst/>
          </a:prstGeom>
        </p:spPr>
      </p:pic>
    </p:spTree>
    <p:extLst>
      <p:ext uri="{BB962C8B-B14F-4D97-AF65-F5344CB8AC3E}">
        <p14:creationId xmlns:p14="http://schemas.microsoft.com/office/powerpoint/2010/main" val="1094198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BA3DCB-E62E-E442-A613-FFEFC897D3A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altLang="zh-CN" sz="5200"/>
              <a:t>Linear Regression</a:t>
            </a:r>
            <a:endParaRPr lang="en-US" sz="5200"/>
          </a:p>
        </p:txBody>
      </p:sp>
      <p:pic>
        <p:nvPicPr>
          <p:cNvPr id="4" name="Picture 3">
            <a:extLst>
              <a:ext uri="{FF2B5EF4-FFF2-40B4-BE49-F238E27FC236}">
                <a16:creationId xmlns:a16="http://schemas.microsoft.com/office/drawing/2014/main" id="{6492EC98-9A76-7245-83E6-C75EB8828FF0}"/>
              </a:ext>
            </a:extLst>
          </p:cNvPr>
          <p:cNvPicPr>
            <a:picLocks noChangeAspect="1"/>
          </p:cNvPicPr>
          <p:nvPr/>
        </p:nvPicPr>
        <p:blipFill>
          <a:blip r:embed="rId2"/>
          <a:stretch>
            <a:fillRect/>
          </a:stretch>
        </p:blipFill>
        <p:spPr>
          <a:xfrm>
            <a:off x="607353" y="2957665"/>
            <a:ext cx="4976023" cy="3346376"/>
          </a:xfrm>
          <a:prstGeom prst="rect">
            <a:avLst/>
          </a:prstGeom>
        </p:spPr>
      </p:pic>
      <p:pic>
        <p:nvPicPr>
          <p:cNvPr id="3" name="Picture 2">
            <a:extLst>
              <a:ext uri="{FF2B5EF4-FFF2-40B4-BE49-F238E27FC236}">
                <a16:creationId xmlns:a16="http://schemas.microsoft.com/office/drawing/2014/main" id="{464A9601-4A15-D848-9B0D-B93888A7679A}"/>
              </a:ext>
            </a:extLst>
          </p:cNvPr>
          <p:cNvPicPr>
            <a:picLocks noChangeAspect="1"/>
          </p:cNvPicPr>
          <p:nvPr/>
        </p:nvPicPr>
        <p:blipFill>
          <a:blip r:embed="rId3"/>
          <a:stretch>
            <a:fillRect/>
          </a:stretch>
        </p:blipFill>
        <p:spPr>
          <a:xfrm>
            <a:off x="6182505" y="3399633"/>
            <a:ext cx="5828261" cy="2462439"/>
          </a:xfrm>
          <a:prstGeom prst="rect">
            <a:avLst/>
          </a:prstGeom>
        </p:spPr>
      </p:pic>
    </p:spTree>
    <p:extLst>
      <p:ext uri="{BB962C8B-B14F-4D97-AF65-F5344CB8AC3E}">
        <p14:creationId xmlns:p14="http://schemas.microsoft.com/office/powerpoint/2010/main" val="103015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1E8CA-8C7C-BD47-A2FC-21F849821B2E}"/>
              </a:ext>
            </a:extLst>
          </p:cNvPr>
          <p:cNvSpPr>
            <a:spLocks noGrp="1"/>
          </p:cNvSpPr>
          <p:nvPr>
            <p:ph type="title"/>
          </p:nvPr>
        </p:nvSpPr>
        <p:spPr/>
        <p:txBody>
          <a:bodyPr/>
          <a:lstStyle/>
          <a:p>
            <a:endParaRPr lang="en-US"/>
          </a:p>
        </p:txBody>
      </p:sp>
      <p:pic>
        <p:nvPicPr>
          <p:cNvPr id="5" name="Picture 4" descr="A screenshot of a cell phone&#10;&#10;Description automatically generated">
            <a:extLst>
              <a:ext uri="{FF2B5EF4-FFF2-40B4-BE49-F238E27FC236}">
                <a16:creationId xmlns:a16="http://schemas.microsoft.com/office/drawing/2014/main" id="{3CDB9AE4-CB61-8D42-9890-CB8D1A5F4F88}"/>
              </a:ext>
            </a:extLst>
          </p:cNvPr>
          <p:cNvPicPr>
            <a:picLocks noChangeAspect="1"/>
          </p:cNvPicPr>
          <p:nvPr/>
        </p:nvPicPr>
        <p:blipFill>
          <a:blip r:embed="rId2"/>
          <a:stretch>
            <a:fillRect/>
          </a:stretch>
        </p:blipFill>
        <p:spPr>
          <a:xfrm>
            <a:off x="1521329" y="0"/>
            <a:ext cx="9149341" cy="6858000"/>
          </a:xfrm>
          <a:prstGeom prst="rect">
            <a:avLst/>
          </a:prstGeom>
        </p:spPr>
      </p:pic>
    </p:spTree>
    <p:extLst>
      <p:ext uri="{BB962C8B-B14F-4D97-AF65-F5344CB8AC3E}">
        <p14:creationId xmlns:p14="http://schemas.microsoft.com/office/powerpoint/2010/main" val="3450851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3B4B6-DE8D-7E47-8EDA-E6183B313562}"/>
              </a:ext>
            </a:extLst>
          </p:cNvPr>
          <p:cNvSpPr>
            <a:spLocks noGrp="1"/>
          </p:cNvSpPr>
          <p:nvPr>
            <p:ph type="title"/>
          </p:nvPr>
        </p:nvSpPr>
        <p:spPr/>
        <p:txBody>
          <a:bodyPr/>
          <a:lstStyle/>
          <a:p>
            <a:r>
              <a:rPr lang="en-US" altLang="zh-CN"/>
              <a:t>Linear</a:t>
            </a:r>
            <a:r>
              <a:rPr lang="zh-CN" altLang="en-US"/>
              <a:t> </a:t>
            </a:r>
            <a:r>
              <a:rPr lang="en-US" altLang="zh-CN"/>
              <a:t>Regression</a:t>
            </a:r>
            <a:endParaRPr lang="en-US"/>
          </a:p>
        </p:txBody>
      </p:sp>
      <p:pic>
        <p:nvPicPr>
          <p:cNvPr id="3" name="Picture 2">
            <a:extLst>
              <a:ext uri="{FF2B5EF4-FFF2-40B4-BE49-F238E27FC236}">
                <a16:creationId xmlns:a16="http://schemas.microsoft.com/office/drawing/2014/main" id="{262D803A-9878-5947-8F9E-4D220C360AE6}"/>
              </a:ext>
            </a:extLst>
          </p:cNvPr>
          <p:cNvPicPr>
            <a:picLocks noChangeAspect="1"/>
          </p:cNvPicPr>
          <p:nvPr/>
        </p:nvPicPr>
        <p:blipFill>
          <a:blip r:embed="rId2"/>
          <a:stretch>
            <a:fillRect/>
          </a:stretch>
        </p:blipFill>
        <p:spPr>
          <a:xfrm>
            <a:off x="1524000" y="1538290"/>
            <a:ext cx="9144000" cy="5138513"/>
          </a:xfrm>
          <a:prstGeom prst="rect">
            <a:avLst/>
          </a:prstGeom>
        </p:spPr>
      </p:pic>
    </p:spTree>
    <p:extLst>
      <p:ext uri="{BB962C8B-B14F-4D97-AF65-F5344CB8AC3E}">
        <p14:creationId xmlns:p14="http://schemas.microsoft.com/office/powerpoint/2010/main" val="35655272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Words>313</Words>
  <Application>Microsoft Office PowerPoint</Application>
  <PresentationFormat>Widescreen</PresentationFormat>
  <Paragraphs>98</Paragraphs>
  <Slides>62</Slides>
  <Notes>2</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62</vt:i4>
      </vt:variant>
    </vt:vector>
  </HeadingPairs>
  <TitlesOfParts>
    <vt:vector size="67" baseType="lpstr">
      <vt:lpstr>Arial</vt:lpstr>
      <vt:lpstr>Calibri</vt:lpstr>
      <vt:lpstr>Calibri Light</vt:lpstr>
      <vt:lpstr>Office Theme</vt:lpstr>
      <vt:lpstr>1_Office Theme</vt:lpstr>
      <vt:lpstr>Machine Learning &amp; Artificial Intelligence</vt:lpstr>
      <vt:lpstr>In This Lecture</vt:lpstr>
      <vt:lpstr>In This Lecture</vt:lpstr>
      <vt:lpstr>Difference between AI, ML and DL</vt:lpstr>
      <vt:lpstr>PowerPoint Presentation</vt:lpstr>
      <vt:lpstr>In This Lecture</vt:lpstr>
      <vt:lpstr>Linear Regression</vt:lpstr>
      <vt:lpstr>PowerPoint Presentation</vt:lpstr>
      <vt:lpstr>Linear Regression</vt:lpstr>
      <vt:lpstr>PowerPoint Presentation</vt:lpstr>
      <vt:lpstr>PowerPoint Presentation</vt:lpstr>
      <vt:lpstr>PowerPoint Presentation</vt:lpstr>
      <vt:lpstr>Analytical solution</vt:lpstr>
      <vt:lpstr>PowerPoint Presentation</vt:lpstr>
      <vt:lpstr>PowerPoint Presentation</vt:lpstr>
      <vt:lpstr>PowerPoint Presentation</vt:lpstr>
      <vt:lpstr>PowerPoint Presentation</vt:lpstr>
      <vt:lpstr>Gradient Descent</vt:lpstr>
      <vt:lpstr>Gradient Descent</vt:lpstr>
      <vt:lpstr>Gradient Descent</vt:lpstr>
      <vt:lpstr>Gradient Descent</vt:lpstr>
      <vt:lpstr>Gradient Descent</vt:lpstr>
      <vt:lpstr>Gradient Descent</vt:lpstr>
      <vt:lpstr>Gradient Descent</vt:lpstr>
      <vt:lpstr>PowerPoint Presentation</vt:lpstr>
      <vt:lpstr>PowerPoint Presentation</vt:lpstr>
      <vt:lpstr>In This Lecture</vt:lpstr>
      <vt:lpstr>PowerPoint Presentation</vt:lpstr>
      <vt:lpstr>PowerPoint Presentation</vt:lpstr>
      <vt:lpstr>PowerPoint Presentation</vt:lpstr>
      <vt:lpstr>PowerPoint Presentation</vt:lpstr>
      <vt:lpstr>PowerPoint Presentation</vt:lpstr>
      <vt:lpstr>PowerPoint Presentation</vt:lpstr>
      <vt:lpstr>Class probability density</vt:lpstr>
      <vt:lpstr>PowerPoint Presentation</vt:lpstr>
      <vt:lpstr>PowerPoint Presentation</vt:lpstr>
      <vt:lpstr>PowerPoint Presentation</vt:lpstr>
      <vt:lpstr>PowerPoint Presentation</vt:lpstr>
      <vt:lpstr>PowerPoint Presentation</vt:lpstr>
      <vt:lpstr>PowerPoint Presentation</vt:lpstr>
      <vt:lpstr>In This Lecture</vt:lpstr>
      <vt:lpstr>What's a Neural Network?</vt:lpstr>
      <vt:lpstr>The Need for Deep Learning</vt:lpstr>
      <vt:lpstr>PowerPoint Presentation</vt:lpstr>
      <vt:lpstr>How Does A Neural Network Work?</vt:lpstr>
      <vt:lpstr>Training a Neural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&amp; Artificial Intelligence</dc:title>
  <dc:creator>Vikranth Jeyakumar</dc:creator>
  <cp:lastModifiedBy>LiTianmu</cp:lastModifiedBy>
  <cp:revision>7</cp:revision>
  <dcterms:created xsi:type="dcterms:W3CDTF">2020-07-14T09:30:13Z</dcterms:created>
  <dcterms:modified xsi:type="dcterms:W3CDTF">2020-08-26T03:10:07Z</dcterms:modified>
</cp:coreProperties>
</file>